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7" r:id="rId2"/>
    <p:sldId id="263" r:id="rId3"/>
    <p:sldId id="27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7" r:id="rId40"/>
    <p:sldId id="296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218"/>
  </p:normalViewPr>
  <p:slideViewPr>
    <p:cSldViewPr snapToGrid="0">
      <p:cViewPr varScale="1">
        <p:scale>
          <a:sx n="58" d="100"/>
          <a:sy n="58" d="100"/>
        </p:scale>
        <p:origin x="91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F28DA-BECD-9644-BE5D-8F196800B789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7777B-93FC-E643-A306-B2FEC36B1B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068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7777B-93FC-E643-A306-B2FEC36B1B9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369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7777B-93FC-E643-A306-B2FEC36B1B9F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427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E9DF1-13DB-4E02-3671-7EC433DC4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AEDB9B0-F409-E111-86E8-D63B0C8D4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4AF671-ECDB-91F4-8FC9-37E21E9C5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FB24-2096-0343-9340-33FBAA418ABF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BBEC54-C595-2FBE-DDC9-713AE7FC1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F344A7-C4D3-6304-326F-D2F442B57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5DD7-55F1-3949-B0F3-A1B5D87D3E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33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D0560-5A39-5BB2-60F2-158E796AD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D3CC4EF-8C42-F8C2-D395-1D48697C6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36F7CE-3F32-60B9-E467-52BE2D26D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FB24-2096-0343-9340-33FBAA418ABF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5D1D8F-5C7D-8410-F8CD-10C7183BB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1AEA3B-F186-AA0F-7D7E-53470814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5DD7-55F1-3949-B0F3-A1B5D87D3E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76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80C0C18-DC41-6CF4-6E64-EFF2D2D9E3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21DDA3E-0809-4DB8-29F7-56F679190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F6E6F5-F848-1F8F-5950-1A38BA734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FB24-2096-0343-9340-33FBAA418ABF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F6425F-260A-DA95-0246-1647E5402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32F400-90A3-01C7-EA6E-FFCC86E43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5DD7-55F1-3949-B0F3-A1B5D87D3E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20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CBEA8E-DCA7-E079-53B7-D5654AEB7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4EF3FB-00AB-D85E-6F0B-73B08D5AC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FC4848-F279-21F6-D21F-D02D95FE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FB24-2096-0343-9340-33FBAA418ABF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878BE1-483F-CBAC-162E-2EFCEDEFD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E9942E-632D-2D23-1CAD-89C86807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5DD7-55F1-3949-B0F3-A1B5D87D3E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82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CA4E06-4437-520A-13BC-FBABC67B0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E8D03C-F519-8F20-2FF3-9961756D4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6998ED-9F42-C345-44CB-2946B8E34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FB24-2096-0343-9340-33FBAA418ABF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3D91EE-CEFC-B3FB-A034-1F1F7A75A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A26AF5-FBAB-B27D-6CAA-5C6BDF94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5DD7-55F1-3949-B0F3-A1B5D87D3E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473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B9EF41-911A-3C79-1B2E-B7A9422B1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C04163-D37E-3085-834D-A4C30918F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6D15F6-213C-E4AF-A748-A9EC25658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7C3D2A-1EBD-C2E6-665A-605DE9992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FB24-2096-0343-9340-33FBAA418ABF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B2E7C6-1783-EC23-BAFE-E14B60AD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1D255D-B3B0-30D6-BF21-CF7354757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5DD7-55F1-3949-B0F3-A1B5D87D3E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102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4A9BE-7FD5-B80F-66C7-9BEB495E3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9A4114-CCDE-4A31-9650-E95A28C41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6D4A02-054C-5FAD-2979-5B84AE805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604AB8-613A-9371-E93E-0A1136F72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3F19E4B-D982-CA21-6EF0-156CD74FF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C2D3EC7-ADE3-A0D6-D08B-00F8669C2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FB24-2096-0343-9340-33FBAA418ABF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842928-D187-FEA1-8796-6FB07322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409B71-2C29-503C-9D88-1815ABCE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5DD7-55F1-3949-B0F3-A1B5D87D3E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999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FD8BC3-2C10-044A-F685-FB0A678E2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181FEF9-A64A-48F1-6F43-503C5142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FB24-2096-0343-9340-33FBAA418ABF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A9DB540-906E-E3C6-1912-CADE08D36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03D9E6-F731-A36A-CA7E-748D3506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5DD7-55F1-3949-B0F3-A1B5D87D3E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1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DB2334-8625-B0DA-244D-A4D749483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FB24-2096-0343-9340-33FBAA418ABF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C3B42C-D8A6-0572-05EE-8C639050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788DCC-0BE6-35AC-3F9E-605A3DAB5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5DD7-55F1-3949-B0F3-A1B5D87D3E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82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6E42C4-912A-9A8F-99E6-C3CC4BB6F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91AD16-DDD6-133C-2C90-B20C4CC32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7065C4-F9A8-05B8-39FD-0FC0E608E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1E4680-6AFF-5F33-CEAE-F330161A9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FB24-2096-0343-9340-33FBAA418ABF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54D9A5-6CE6-D7B8-15D9-415CAE93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60B08A-189F-A0C5-A14E-C857A1596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5DD7-55F1-3949-B0F3-A1B5D87D3E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95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ECD39E-0038-2072-BCE5-74A81F86E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A8BE4CD-6AB9-8FE8-7D4B-5A3903B9A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AEC2EB-4E44-7E4B-8E67-D1938840C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53CF6E-F2BF-B037-C988-D5E36A040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4FB24-2096-0343-9340-33FBAA418ABF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4BABD5-32A1-8062-932F-E4099DA2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A6BED4-AFE3-11E2-809C-B615DF13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5DD7-55F1-3949-B0F3-A1B5D87D3E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40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1E39BF5-23AA-9003-E0CB-74E1DEDFE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734363-3D43-2E75-32AF-ED8370B0F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528D93-8749-1472-5E22-C3EADA45B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4FB24-2096-0343-9340-33FBAA418ABF}" type="datetimeFigureOut">
              <a:rPr lang="de-DE" smtClean="0"/>
              <a:t>17.01.2024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58CB13-1150-F12B-25AA-ED8FF44C9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C83FF6-5F4E-DB87-7F42-E23FF1B41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25DD7-55F1-3949-B0F3-A1B5D87D3E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67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82A84-3068-97B5-848E-CDFFFA7EA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			</a:t>
            </a:r>
            <a:r>
              <a:rPr lang="de-DE" sz="5400" b="1" dirty="0"/>
              <a:t>Vereinsjahr 2023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C6594E-D2CE-50FA-46F7-06D1988EE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8315A1-FF52-EC73-C158-D796BB3D8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02446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24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14">
              <a:schemeClr val="accent4">
                <a:lumMod val="60000"/>
                <a:lumOff val="40000"/>
              </a:schemeClr>
            </a:gs>
            <a:gs pos="20000">
              <a:srgbClr val="E3EAF6">
                <a:alpha val="56134"/>
                <a:lumMod val="70615"/>
                <a:lumOff val="29385"/>
              </a:srgb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E2281C-B4B0-D2EF-2AA5-CF8BFE0D32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55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70C5D51-3E90-573F-C15A-8B9FA807E2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17260" y="-467844"/>
            <a:ext cx="14139562" cy="126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2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BC8C700-F395-0C65-E67E-D293EDE274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497" y="-1207873"/>
            <a:ext cx="12381470" cy="911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9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14">
              <a:schemeClr val="accent4">
                <a:lumMod val="60000"/>
                <a:lumOff val="40000"/>
              </a:schemeClr>
            </a:gs>
            <a:gs pos="20000">
              <a:srgbClr val="E3EAF6">
                <a:alpha val="56134"/>
                <a:lumMod val="70615"/>
                <a:lumOff val="29385"/>
              </a:srgb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C20ED9C-4DD6-619E-CD48-C7B3EBE85E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1768" y="138670"/>
            <a:ext cx="10692716" cy="80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37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14">
              <a:schemeClr val="accent6">
                <a:lumMod val="51096"/>
                <a:lumOff val="48904"/>
              </a:schemeClr>
            </a:gs>
            <a:gs pos="20000">
              <a:srgbClr val="E3EAF6">
                <a:alpha val="56134"/>
                <a:lumMod val="70615"/>
                <a:lumOff val="29385"/>
              </a:srgb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4E12A0-7073-5050-9D3E-007B70073E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1426" y="242329"/>
            <a:ext cx="10906897" cy="818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82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4E03F18-46A2-B323-297F-77BABB6A1A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923" y="0"/>
            <a:ext cx="12554464" cy="785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20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D27083-A192-1C8F-67A7-4D8E79C57F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708" y="0"/>
            <a:ext cx="12505038" cy="781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34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7AF049-1C42-9F8E-709A-67CD749B05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02043"/>
            <a:ext cx="12393827" cy="929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74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18EA5A-140C-DE3C-9D17-C16E39C224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6562" y="-1365422"/>
            <a:ext cx="12488562" cy="936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82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14">
              <a:schemeClr val="accent6">
                <a:lumMod val="51096"/>
                <a:lumOff val="48904"/>
              </a:schemeClr>
            </a:gs>
            <a:gs pos="20000">
              <a:srgbClr val="E3EAF6">
                <a:alpha val="56134"/>
                <a:lumMod val="70615"/>
                <a:lumOff val="29385"/>
              </a:srgb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FBF12A-4C40-F102-C6B5-8D0771E61F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1715" y="-818034"/>
            <a:ext cx="8772611" cy="65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66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A75CD99-D033-9A46-5305-4F4BDC80D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849" y="0"/>
            <a:ext cx="8686822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7EAF6DA-01C0-A26A-EBCC-D66AEB57B3E8}"/>
              </a:ext>
            </a:extLst>
          </p:cNvPr>
          <p:cNvSpPr txBox="1"/>
          <p:nvPr/>
        </p:nvSpPr>
        <p:spPr>
          <a:xfrm>
            <a:off x="654908" y="2594919"/>
            <a:ext cx="35573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Hauptversammlung </a:t>
            </a:r>
          </a:p>
          <a:p>
            <a:r>
              <a:rPr lang="de-DE" sz="3200" dirty="0"/>
              <a:t>	2023</a:t>
            </a:r>
          </a:p>
        </p:txBody>
      </p:sp>
    </p:spTree>
    <p:extLst>
      <p:ext uri="{BB962C8B-B14F-4D97-AF65-F5344CB8AC3E}">
        <p14:creationId xmlns:p14="http://schemas.microsoft.com/office/powerpoint/2010/main" val="271665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B9D6B9B-D6BB-0923-74A9-3B4504461A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211" y="-1226408"/>
            <a:ext cx="12303211" cy="92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3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235F9A9-AD74-F356-F290-9BCE65A136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90767" y="1157419"/>
            <a:ext cx="8958649" cy="6643816"/>
          </a:xfrm>
          <a:prstGeom prst="rect">
            <a:avLst/>
          </a:prstGeom>
          <a:effectLst>
            <a:outerShdw blurRad="1143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94EE23D-AEC6-88CC-2E4E-2229446619F3}"/>
              </a:ext>
            </a:extLst>
          </p:cNvPr>
          <p:cNvSpPr txBox="1"/>
          <p:nvPr/>
        </p:nvSpPr>
        <p:spPr>
          <a:xfrm>
            <a:off x="259493" y="2570206"/>
            <a:ext cx="4646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Arbeitstag im Frühling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1376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EA7DF6D-F28B-B256-A906-D41A8D2315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130" y="-1172347"/>
            <a:ext cx="12270259" cy="920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93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5755F91-DBC1-8C69-BAA7-E3C5DFA4BC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02178" y="768178"/>
            <a:ext cx="6858000" cy="53216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A16D158-C960-87A9-764E-8E876FC517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78" y="-6178"/>
            <a:ext cx="6858000" cy="687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8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BDA7D3-0568-301E-4DFF-682A613EAC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778" y="-1319084"/>
            <a:ext cx="12603892" cy="94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37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2323F1-1BF6-E8BA-57A7-F3D36FBD99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281" y="-1254211"/>
            <a:ext cx="12340281" cy="92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16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7373343-2B95-4680-EC22-E11C515B56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253048" y="-1758093"/>
            <a:ext cx="16508627" cy="123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62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C1883F0-9921-32DF-62E8-EE42214AC1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97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855FA7A-6308-5F1B-362B-71D872DD67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568" y="-1235676"/>
            <a:ext cx="12315568" cy="923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68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urstoff könnte Bienen vor tödlichem Virus schützen - [GEO]">
            <a:extLst>
              <a:ext uri="{FF2B5EF4-FFF2-40B4-BE49-F238E27FC236}">
                <a16:creationId xmlns:a16="http://schemas.microsoft.com/office/drawing/2014/main" id="{29BEA49D-5A43-06A5-F885-24B5BF1E3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6497" y="-692665"/>
            <a:ext cx="12278497" cy="818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B052567-DE49-76F9-C270-55AD420D84FD}"/>
              </a:ext>
            </a:extLst>
          </p:cNvPr>
          <p:cNvSpPr txBox="1"/>
          <p:nvPr/>
        </p:nvSpPr>
        <p:spPr>
          <a:xfrm>
            <a:off x="1470454" y="4967416"/>
            <a:ext cx="3951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b="1" dirty="0"/>
              <a:t>Tag der Bienen</a:t>
            </a:r>
          </a:p>
        </p:txBody>
      </p:sp>
    </p:spTree>
    <p:extLst>
      <p:ext uri="{BB962C8B-B14F-4D97-AF65-F5344CB8AC3E}">
        <p14:creationId xmlns:p14="http://schemas.microsoft.com/office/powerpoint/2010/main" val="1141502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77BE332-6332-D084-07E8-36A6F00F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1" y="-1118275"/>
            <a:ext cx="12303212" cy="91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286505-9570-B98E-BBD6-D6F6218CB6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210" y="-111720"/>
            <a:ext cx="12591535" cy="840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39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8AABDC0-0BB6-E183-010E-C034568FEF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638" y="-745957"/>
            <a:ext cx="12352638" cy="824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2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E034454-1B06-2E90-9A8F-0C4D4611B3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9492" y="0"/>
            <a:ext cx="12451492" cy="74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84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AE080FC-8C27-CE33-B349-0FFC5F5D29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5365" y="-1"/>
            <a:ext cx="12565335" cy="838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89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5A10A9-0277-6A31-8604-73312F40A2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3913" y="-1"/>
            <a:ext cx="13030878" cy="869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3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1A18B3C-974D-AB28-C3A9-287F8C0CB8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3532" y="-1883230"/>
            <a:ext cx="13099704" cy="874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91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4023FD5-7144-0FE7-2A8D-A16958C1B0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0618" y="-1132114"/>
            <a:ext cx="13670674" cy="912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30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80E4858-36B1-401D-714E-C8E00F80B1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7896" y="-3229198"/>
            <a:ext cx="13347996" cy="1001099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D27143F-AD2C-7631-C4E9-F7E81D72EF72}"/>
              </a:ext>
            </a:extLst>
          </p:cNvPr>
          <p:cNvSpPr txBox="1"/>
          <p:nvPr/>
        </p:nvSpPr>
        <p:spPr>
          <a:xfrm>
            <a:off x="936171" y="4474029"/>
            <a:ext cx="101454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/>
              <a:t>Vereinsreise zu Ronny in Hirzel und nach </a:t>
            </a:r>
            <a:r>
              <a:rPr lang="de-DE" sz="6600" dirty="0" err="1"/>
              <a:t>Sihlwald</a:t>
            </a:r>
            <a:endParaRPr lang="de-DE" sz="66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2778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B6328D0-0BA0-4336-3533-49637FAE68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83771"/>
            <a:ext cx="12268200" cy="920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85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C59E247-EF20-10F7-A579-F2C32AC123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88570" y="-1104902"/>
            <a:ext cx="14369141" cy="1242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5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53835264-6F0D-B5DF-FE9F-984E8B140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9060" y="-902043"/>
            <a:ext cx="7339914" cy="87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5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9AAC0C3-D42F-DA17-2D20-85FD4A1FE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70071" y="342900"/>
            <a:ext cx="7239000" cy="65531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AD8DDD4-5D18-A8A4-43BA-C40EC49E78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16000" y="1015999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843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77F3DB-2109-D3A6-5AD1-C8FDE2BEDC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17716" y="-1121230"/>
            <a:ext cx="12910457" cy="968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94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0165FD1-E8BB-FF5A-DE97-7386EB52B6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1507" y="-182563"/>
            <a:ext cx="10208985" cy="7656738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800931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CF7302-9EB9-ED92-5FB3-5661F0AFA5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533400" y="-1262743"/>
            <a:ext cx="13095514" cy="98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91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039E6C-1725-4D22-279E-5F37F5D298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08857" y="-9906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93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8440196-ABC6-DD74-9339-AD5DF295A1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19413" y="425096"/>
            <a:ext cx="7746992" cy="55081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72D93B0-8559-E341-DD49-BCC0E1C1DA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90781" y="-836389"/>
            <a:ext cx="9118604" cy="668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54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D7893CF-BEC1-027F-DEB1-A0661FE7CE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97971" y="-315686"/>
            <a:ext cx="12289971" cy="921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004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9DE0AAF-9FD0-B53A-6BC6-865B00989D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32105" y="555904"/>
            <a:ext cx="7240466" cy="597625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4D05317-13C8-FD88-67ED-8794C1B249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52332" y="847725"/>
            <a:ext cx="73914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658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90EBDA0-1F96-528E-5978-08A232DA6E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362860" y="-2514603"/>
            <a:ext cx="12685488" cy="951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098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9F408D0-E5D1-0510-4646-3F161544B4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20502" y="-593527"/>
            <a:ext cx="12312502" cy="92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45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9500981-5E1C-74EA-067B-EBBB3F62EC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54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60FBE94-72D9-F318-4949-F145E0B055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419986" y="-1457990"/>
            <a:ext cx="13031972" cy="97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18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704B2CE-9C56-17A2-020D-837E714401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5293" cy="917589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AA58655-E54D-AFF7-DF5E-1144E7DF455A}"/>
              </a:ext>
            </a:extLst>
          </p:cNvPr>
          <p:cNvSpPr txBox="1"/>
          <p:nvPr/>
        </p:nvSpPr>
        <p:spPr>
          <a:xfrm>
            <a:off x="2785731" y="1520457"/>
            <a:ext cx="6953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Arbeitstag im Herbst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45327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5961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D2FDD74-7BFA-A998-BC0A-97B3DA35C7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8543" y="857250"/>
            <a:ext cx="6858000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B6EB6D3-D99E-FD40-FA69-DB27C6905F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0495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39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716F5EF-AB9F-A57B-B0CF-E278FFC110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7513" y="857250"/>
            <a:ext cx="6858000" cy="5143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92B6E89-C834-67CC-D31E-FDF95B77B9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7101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105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652F97E-99FE-C4F1-3CB3-974041AFD1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503" y="-1221377"/>
            <a:ext cx="12296503" cy="92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194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1EF263-C68A-0A4C-C580-6B1F256081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1" y="857250"/>
            <a:ext cx="6858000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40EE8FA-AF6D-38CF-2E38-94E0F8FA34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84867" y="857250"/>
            <a:ext cx="6858000" cy="5143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84FE524-5844-CF19-D1EC-C44761DF93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60173" y="436519"/>
            <a:ext cx="2965270" cy="20922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B4EDFCA-2DA5-03F7-A4E6-5391E53DD5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3288527" y="3747181"/>
            <a:ext cx="4635501" cy="30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64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1FB0802-4FB0-104A-2ABA-6659A3EDE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606" y="1028700"/>
            <a:ext cx="7772400" cy="58293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AA70927-29DB-7A09-F929-8A7B4CCD64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54100" y="2695756"/>
            <a:ext cx="3980544" cy="298540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42DA9FC-7C03-8D7C-7247-DCE577E715B7}"/>
              </a:ext>
            </a:extLst>
          </p:cNvPr>
          <p:cNvSpPr txBox="1"/>
          <p:nvPr/>
        </p:nvSpPr>
        <p:spPr>
          <a:xfrm>
            <a:off x="9134202" y="1028700"/>
            <a:ext cx="249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Olma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7B7F80A-39D9-A046-E7E2-CDCFDE0D64B6}"/>
              </a:ext>
            </a:extLst>
          </p:cNvPr>
          <p:cNvSpPr txBox="1"/>
          <p:nvPr/>
        </p:nvSpPr>
        <p:spPr>
          <a:xfrm>
            <a:off x="3001192" y="3244334"/>
            <a:ext cx="6133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Olma</a:t>
            </a:r>
          </a:p>
        </p:txBody>
      </p:sp>
    </p:spTree>
    <p:extLst>
      <p:ext uri="{BB962C8B-B14F-4D97-AF65-F5344CB8AC3E}">
        <p14:creationId xmlns:p14="http://schemas.microsoft.com/office/powerpoint/2010/main" val="2281942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CD1B523-1F20-A01B-0A5E-D0E4631E21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47652" y="1347651"/>
            <a:ext cx="10781212" cy="808590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6C9F3F5-DCB5-AD2B-831C-1872F43B2481}"/>
              </a:ext>
            </a:extLst>
          </p:cNvPr>
          <p:cNvSpPr txBox="1"/>
          <p:nvPr/>
        </p:nvSpPr>
        <p:spPr>
          <a:xfrm>
            <a:off x="8686800" y="404949"/>
            <a:ext cx="2952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Helfer Reise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2B6734-9237-03EF-3681-1588990753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4057" y="3270069"/>
            <a:ext cx="5294811" cy="39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587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808D32C-E376-72F2-E3E5-8A9B648156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1480" y="515258"/>
            <a:ext cx="11756574" cy="881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504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11A54DC1-3978-4C2E-0A34-CED1F34FB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9350"/>
            <a:ext cx="12605657" cy="913568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A536C22-3CDC-A616-26BC-C17872625D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7651" y="-275484"/>
            <a:ext cx="9397275" cy="704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45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003384D-6887-D4F1-95C2-EC683EBDDC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7921" y="-2561968"/>
            <a:ext cx="9971905" cy="1240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1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FF68314-A785-862D-C2E6-88E6CBC790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509" y="-2801983"/>
            <a:ext cx="13363303" cy="1002247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681AF6B-2042-CFDE-212F-83E6F2CFC7D0}"/>
              </a:ext>
            </a:extLst>
          </p:cNvPr>
          <p:cNvSpPr txBox="1"/>
          <p:nvPr/>
        </p:nvSpPr>
        <p:spPr>
          <a:xfrm>
            <a:off x="5460273" y="5512527"/>
            <a:ext cx="4767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b="1" dirty="0"/>
              <a:t>Waschtag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74970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303497-7F36-0C49-DC0D-AD26FD97A5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16000" y="108132"/>
            <a:ext cx="8128000" cy="6096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B475B1-452A-C8E4-400E-FE1DA53E7E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80001" y="108133"/>
            <a:ext cx="8127998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661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MEL - Artenvielfalt - Die Maßnahmen des BMEL">
            <a:extLst>
              <a:ext uri="{FF2B5EF4-FFF2-40B4-BE49-F238E27FC236}">
                <a16:creationId xmlns:a16="http://schemas.microsoft.com/office/drawing/2014/main" id="{6A75C369-B8B4-3713-BAAC-8BD4333E9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A9A5739-5AAD-E24A-B297-F1670C7F16E8}"/>
              </a:ext>
            </a:extLst>
          </p:cNvPr>
          <p:cNvSpPr txBox="1"/>
          <p:nvPr/>
        </p:nvSpPr>
        <p:spPr>
          <a:xfrm>
            <a:off x="130629" y="1933302"/>
            <a:ext cx="5157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/>
              <a:t>Frohe Festtage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B64058-19D8-7C27-12A6-DFE5E667207C}"/>
              </a:ext>
            </a:extLst>
          </p:cNvPr>
          <p:cNvSpPr txBox="1"/>
          <p:nvPr/>
        </p:nvSpPr>
        <p:spPr>
          <a:xfrm>
            <a:off x="4663440" y="4789934"/>
            <a:ext cx="5751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/>
              <a:t>Es </a:t>
            </a:r>
            <a:r>
              <a:rPr lang="de-DE" sz="5400" b="1" dirty="0" err="1"/>
              <a:t>guet‘s</a:t>
            </a:r>
            <a:r>
              <a:rPr lang="de-DE" sz="5400" b="1" dirty="0"/>
              <a:t> </a:t>
            </a:r>
            <a:r>
              <a:rPr lang="de-DE" sz="5400" b="1" dirty="0" err="1"/>
              <a:t>Neu‘s</a:t>
            </a:r>
            <a:endParaRPr lang="de-DE" sz="5400" b="1" dirty="0"/>
          </a:p>
        </p:txBody>
      </p:sp>
    </p:spTree>
    <p:extLst>
      <p:ext uri="{BB962C8B-B14F-4D97-AF65-F5344CB8AC3E}">
        <p14:creationId xmlns:p14="http://schemas.microsoft.com/office/powerpoint/2010/main" val="393089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2246CB3-AE4F-337C-E35F-F6F6E07608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2806" y="-611659"/>
            <a:ext cx="11145796" cy="1236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6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14">
              <a:schemeClr val="accent4">
                <a:lumMod val="60000"/>
                <a:lumOff val="40000"/>
              </a:schemeClr>
            </a:gs>
            <a:gs pos="20000">
              <a:srgbClr val="E3EAF6">
                <a:alpha val="56134"/>
                <a:lumMod val="70615"/>
                <a:lumOff val="29385"/>
              </a:srgb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D03A48A-2B79-BED2-55C1-78FC2EEE409B}"/>
              </a:ext>
            </a:extLst>
          </p:cNvPr>
          <p:cNvSpPr txBox="1"/>
          <p:nvPr/>
        </p:nvSpPr>
        <p:spPr>
          <a:xfrm>
            <a:off x="1915297" y="1964724"/>
            <a:ext cx="77724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			</a:t>
            </a:r>
            <a:r>
              <a:rPr lang="de-DE" sz="4400" dirty="0"/>
              <a:t>Grundkurs </a:t>
            </a:r>
          </a:p>
          <a:p>
            <a:r>
              <a:rPr lang="de-DE" sz="4400" dirty="0"/>
              <a:t>			2022 – 2023</a:t>
            </a:r>
          </a:p>
          <a:p>
            <a:endParaRPr lang="de-DE" sz="4400" dirty="0"/>
          </a:p>
          <a:p>
            <a:r>
              <a:rPr lang="de-DE" sz="4400" dirty="0"/>
              <a:t>			Workshop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2037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D5F2AC9-744A-FB68-C7D1-931BFC904A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82615" cy="776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94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</Words>
  <Application>Microsoft Office PowerPoint</Application>
  <PresentationFormat>Breitbild</PresentationFormat>
  <Paragraphs>19</Paragraphs>
  <Slides>62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</vt:lpstr>
      <vt:lpstr>   Vereinsjahr 2023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Vereinsjahr 2023</dc:title>
  <dc:creator>Microsoft Office User</dc:creator>
  <cp:lastModifiedBy>Waltraud Kugler</cp:lastModifiedBy>
  <cp:revision>31</cp:revision>
  <dcterms:created xsi:type="dcterms:W3CDTF">2023-11-27T10:53:35Z</dcterms:created>
  <dcterms:modified xsi:type="dcterms:W3CDTF">2024-01-17T09:08:13Z</dcterms:modified>
</cp:coreProperties>
</file>