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309" r:id="rId4"/>
    <p:sldId id="310" r:id="rId5"/>
    <p:sldId id="311" r:id="rId6"/>
    <p:sldId id="318" r:id="rId7"/>
    <p:sldId id="316" r:id="rId8"/>
    <p:sldId id="312" r:id="rId9"/>
    <p:sldId id="313" r:id="rId10"/>
    <p:sldId id="315" r:id="rId11"/>
    <p:sldId id="314" r:id="rId12"/>
    <p:sldId id="307" r:id="rId13"/>
    <p:sldId id="300" r:id="rId14"/>
    <p:sldId id="260" r:id="rId15"/>
    <p:sldId id="308" r:id="rId16"/>
    <p:sldId id="270" r:id="rId17"/>
    <p:sldId id="271" r:id="rId18"/>
    <p:sldId id="272" r:id="rId19"/>
    <p:sldId id="273" r:id="rId20"/>
    <p:sldId id="274" r:id="rId21"/>
    <p:sldId id="275" r:id="rId22"/>
    <p:sldId id="305" r:id="rId23"/>
    <p:sldId id="317" r:id="rId24"/>
    <p:sldId id="278" r:id="rId25"/>
    <p:sldId id="280" r:id="rId26"/>
    <p:sldId id="301" r:id="rId27"/>
    <p:sldId id="279" r:id="rId28"/>
    <p:sldId id="281" r:id="rId29"/>
    <p:sldId id="283" r:id="rId30"/>
    <p:sldId id="293" r:id="rId31"/>
    <p:sldId id="304" r:id="rId32"/>
    <p:sldId id="289" r:id="rId33"/>
    <p:sldId id="295" r:id="rId34"/>
    <p:sldId id="296" r:id="rId35"/>
    <p:sldId id="297" r:id="rId36"/>
  </p:sldIdLst>
  <p:sldSz cx="9144000" cy="6858000" type="screen4x3"/>
  <p:notesSz cx="6858000" cy="9144000"/>
  <p:defaultTextStyle>
    <a:defPPr>
      <a:defRPr lang="de-CH"/>
    </a:defPPr>
    <a:lvl1pPr algn="r" rtl="0" fontAlgn="base">
      <a:spcBef>
        <a:spcPct val="2000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1pPr>
    <a:lvl2pPr marL="457200" algn="r" rtl="0" fontAlgn="base">
      <a:spcBef>
        <a:spcPct val="2000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2000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2000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2000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1"/>
    <p:restoredTop sz="94674"/>
  </p:normalViewPr>
  <p:slideViewPr>
    <p:cSldViewPr>
      <p:cViewPr varScale="1">
        <p:scale>
          <a:sx n="183" d="100"/>
          <a:sy n="183" d="100"/>
        </p:scale>
        <p:origin x="270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E47F4BE-7F53-E9F8-0947-52E2EDC3B73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latin typeface="Arial" charset="0"/>
                <a:ea typeface="+mn-ea"/>
                <a:cs typeface="+mn-cs"/>
              </a:defRPr>
            </a:lvl1pPr>
          </a:lstStyle>
          <a:p>
            <a:pPr>
              <a:defRPr/>
            </a:pPr>
            <a:endParaRPr lang="de-CH"/>
          </a:p>
        </p:txBody>
      </p:sp>
      <p:sp>
        <p:nvSpPr>
          <p:cNvPr id="10243" name="Rectangle 3">
            <a:extLst>
              <a:ext uri="{FF2B5EF4-FFF2-40B4-BE49-F238E27FC236}">
                <a16:creationId xmlns:a16="http://schemas.microsoft.com/office/drawing/2014/main" id="{6C7087D6-B51A-7084-F0C3-37B6279B08B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Arial" charset="0"/>
                <a:ea typeface="+mn-ea"/>
                <a:cs typeface="+mn-cs"/>
              </a:defRPr>
            </a:lvl1pPr>
          </a:lstStyle>
          <a:p>
            <a:pPr>
              <a:defRPr/>
            </a:pPr>
            <a:endParaRPr lang="de-CH"/>
          </a:p>
        </p:txBody>
      </p:sp>
      <p:sp>
        <p:nvSpPr>
          <p:cNvPr id="13316" name="Rectangle 4">
            <a:extLst>
              <a:ext uri="{FF2B5EF4-FFF2-40B4-BE49-F238E27FC236}">
                <a16:creationId xmlns:a16="http://schemas.microsoft.com/office/drawing/2014/main" id="{57A630E0-4ECB-DA59-5EC1-E7574F1096B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8EFA1199-1071-C969-188D-714EE3F4F06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10246" name="Rectangle 6">
            <a:extLst>
              <a:ext uri="{FF2B5EF4-FFF2-40B4-BE49-F238E27FC236}">
                <a16:creationId xmlns:a16="http://schemas.microsoft.com/office/drawing/2014/main" id="{AF83BE00-F0DB-005D-85B3-4F43A578B57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latin typeface="Arial" charset="0"/>
                <a:ea typeface="+mn-ea"/>
                <a:cs typeface="+mn-cs"/>
              </a:defRPr>
            </a:lvl1pPr>
          </a:lstStyle>
          <a:p>
            <a:pPr>
              <a:defRPr/>
            </a:pPr>
            <a:endParaRPr lang="de-CH"/>
          </a:p>
        </p:txBody>
      </p:sp>
      <p:sp>
        <p:nvSpPr>
          <p:cNvPr id="10247" name="Rectangle 7">
            <a:extLst>
              <a:ext uri="{FF2B5EF4-FFF2-40B4-BE49-F238E27FC236}">
                <a16:creationId xmlns:a16="http://schemas.microsoft.com/office/drawing/2014/main" id="{A9A3646C-791B-AFEF-8181-663B40CB6A9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vl1pPr>
          </a:lstStyle>
          <a:p>
            <a:fld id="{4328FE58-B7EC-3C40-9692-E8FEE4B5943F}"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lienbildplatzhalter 1">
            <a:extLst>
              <a:ext uri="{FF2B5EF4-FFF2-40B4-BE49-F238E27FC236}">
                <a16:creationId xmlns:a16="http://schemas.microsoft.com/office/drawing/2014/main" id="{7C75368D-3348-1995-A0EB-FA1D1F811C6B}"/>
              </a:ext>
            </a:extLst>
          </p:cNvPr>
          <p:cNvSpPr>
            <a:spLocks noGrp="1" noRot="1" noChangeAspect="1" noTextEdit="1"/>
          </p:cNvSpPr>
          <p:nvPr>
            <p:ph type="sldImg"/>
          </p:nvPr>
        </p:nvSpPr>
        <p:spPr>
          <a:ln/>
        </p:spPr>
      </p:sp>
      <p:sp>
        <p:nvSpPr>
          <p:cNvPr id="15362" name="Notizenplatzhalter 2">
            <a:extLst>
              <a:ext uri="{FF2B5EF4-FFF2-40B4-BE49-F238E27FC236}">
                <a16:creationId xmlns:a16="http://schemas.microsoft.com/office/drawing/2014/main" id="{60B7C147-F23C-3C2F-7F0D-B730B44337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600">
                <a:latin typeface="Arial" panose="020B0604020202020204" pitchFamily="34" charset="0"/>
                <a:ea typeface="ＭＳ Ｐゴシック" panose="020B0600070205080204" pitchFamily="34" charset="-128"/>
              </a:rPr>
              <a:t>Vorstellung des Referenten.</a:t>
            </a: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Vortrag zu Thema Ableger und Kunstschwarmbildung.</a:t>
            </a: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Königinnenzucht kann in die Ablegerbildung integriert werden.</a:t>
            </a: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Varroabekämpfung im Ableger und Schwarm wird ebenfalls behandelt.</a:t>
            </a: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Fragestellungen bitte nur zu Verständlichkeit der Aussagen, Fragerunde am Schluss des Vortrages.</a:t>
            </a:r>
          </a:p>
          <a:p>
            <a:endParaRPr lang="de-DE" altLang="de-DE" sz="1600">
              <a:latin typeface="Arial" panose="020B0604020202020204" pitchFamily="34" charset="0"/>
              <a:ea typeface="ＭＳ Ｐゴシック" panose="020B0600070205080204" pitchFamily="34" charset="-128"/>
            </a:endParaRPr>
          </a:p>
        </p:txBody>
      </p:sp>
      <p:sp>
        <p:nvSpPr>
          <p:cNvPr id="15363" name="Foliennummernplatzhalter 3">
            <a:extLst>
              <a:ext uri="{FF2B5EF4-FFF2-40B4-BE49-F238E27FC236}">
                <a16:creationId xmlns:a16="http://schemas.microsoft.com/office/drawing/2014/main" id="{78046FF5-BC5D-A3B2-9F44-EDCBDD9034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A8CFC51B-DDBF-BB4C-9228-C91A410260AE}" type="slidenum">
              <a:rPr lang="de-CH" altLang="de-DE" sz="1200" b="0"/>
              <a:pPr eaLnBrk="1" hangingPunct="1"/>
              <a:t>1</a:t>
            </a:fld>
            <a:endParaRPr lang="de-CH" altLang="de-DE"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a:extLst>
              <a:ext uri="{FF2B5EF4-FFF2-40B4-BE49-F238E27FC236}">
                <a16:creationId xmlns:a16="http://schemas.microsoft.com/office/drawing/2014/main" id="{DBE93AA7-D0A7-C3DC-A308-FEC0E9425B1C}"/>
              </a:ext>
            </a:extLst>
          </p:cNvPr>
          <p:cNvSpPr>
            <a:spLocks noGrp="1" noRot="1" noChangeAspect="1" noTextEdit="1"/>
          </p:cNvSpPr>
          <p:nvPr>
            <p:ph type="sldImg"/>
          </p:nvPr>
        </p:nvSpPr>
        <p:spPr>
          <a:ln/>
        </p:spPr>
      </p:sp>
      <p:sp>
        <p:nvSpPr>
          <p:cNvPr id="33794" name="Notizenplatzhalter 2">
            <a:extLst>
              <a:ext uri="{FF2B5EF4-FFF2-40B4-BE49-F238E27FC236}">
                <a16:creationId xmlns:a16="http://schemas.microsoft.com/office/drawing/2014/main" id="{25708200-8CC8-D195-7000-0BF2842E7E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Welches ist die sinnvollste Methode ?</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Sie richtet sich nach der Jahreszeit, der Volksentwicklung und den Möglichkeiten des Imkers.</a:t>
            </a:r>
          </a:p>
          <a:p>
            <a:endParaRPr lang="de-DE" altLang="de-DE" sz="1800">
              <a:latin typeface="Arial" panose="020B0604020202020204" pitchFamily="34" charset="0"/>
              <a:ea typeface="ＭＳ Ｐゴシック" panose="020B0600070205080204" pitchFamily="34" charset="-128"/>
            </a:endParaRPr>
          </a:p>
        </p:txBody>
      </p:sp>
      <p:sp>
        <p:nvSpPr>
          <p:cNvPr id="33795" name="Foliennummernplatzhalter 3">
            <a:extLst>
              <a:ext uri="{FF2B5EF4-FFF2-40B4-BE49-F238E27FC236}">
                <a16:creationId xmlns:a16="http://schemas.microsoft.com/office/drawing/2014/main" id="{02CBA0BB-E623-30FF-2A8C-C5A32E1F44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A784BA8-CBDB-104D-BBDD-479E7D216F3D}" type="slidenum">
              <a:rPr lang="de-CH" altLang="de-DE" sz="1200" b="0"/>
              <a:pPr eaLnBrk="1" hangingPunct="1"/>
              <a:t>19</a:t>
            </a:fld>
            <a:endParaRPr lang="de-CH" altLang="de-DE"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a:extLst>
              <a:ext uri="{FF2B5EF4-FFF2-40B4-BE49-F238E27FC236}">
                <a16:creationId xmlns:a16="http://schemas.microsoft.com/office/drawing/2014/main" id="{85BBEF9B-27B8-8D0C-87E9-F6FB06DD5531}"/>
              </a:ext>
            </a:extLst>
          </p:cNvPr>
          <p:cNvSpPr>
            <a:spLocks noGrp="1" noRot="1" noChangeAspect="1" noTextEdit="1"/>
          </p:cNvSpPr>
          <p:nvPr>
            <p:ph type="sldImg"/>
          </p:nvPr>
        </p:nvSpPr>
        <p:spPr>
          <a:ln/>
        </p:spPr>
      </p:sp>
      <p:sp>
        <p:nvSpPr>
          <p:cNvPr id="35842" name="Notizenplatzhalter 2">
            <a:extLst>
              <a:ext uri="{FF2B5EF4-FFF2-40B4-BE49-F238E27FC236}">
                <a16:creationId xmlns:a16="http://schemas.microsoft.com/office/drawing/2014/main" id="{4DE54011-AB46-0166-75E7-8565AA7D7A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Zur Varrobekämpfung später mehr.</a:t>
            </a:r>
            <a:endParaRPr lang="de-DE" altLang="de-DE" sz="1800">
              <a:latin typeface="Arial" panose="020B0604020202020204" pitchFamily="34" charset="0"/>
              <a:ea typeface="ＭＳ Ｐゴシック" panose="020B0600070205080204" pitchFamily="34" charset="-128"/>
            </a:endParaRPr>
          </a:p>
        </p:txBody>
      </p:sp>
      <p:sp>
        <p:nvSpPr>
          <p:cNvPr id="35843" name="Foliennummernplatzhalter 3">
            <a:extLst>
              <a:ext uri="{FF2B5EF4-FFF2-40B4-BE49-F238E27FC236}">
                <a16:creationId xmlns:a16="http://schemas.microsoft.com/office/drawing/2014/main" id="{2A2075BF-0629-D71E-2CEE-062A90684F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C8CE3F6-ED56-CE48-872D-8F402D705327}" type="slidenum">
              <a:rPr lang="de-CH" altLang="de-DE" sz="1200" b="0"/>
              <a:pPr eaLnBrk="1" hangingPunct="1"/>
              <a:t>20</a:t>
            </a:fld>
            <a:endParaRPr lang="de-CH" altLang="de-DE"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a:extLst>
              <a:ext uri="{FF2B5EF4-FFF2-40B4-BE49-F238E27FC236}">
                <a16:creationId xmlns:a16="http://schemas.microsoft.com/office/drawing/2014/main" id="{6904D49B-BDC5-80E9-045E-680A52CF2C9C}"/>
              </a:ext>
            </a:extLst>
          </p:cNvPr>
          <p:cNvSpPr>
            <a:spLocks noGrp="1" noRot="1" noChangeAspect="1" noTextEdit="1"/>
          </p:cNvSpPr>
          <p:nvPr>
            <p:ph type="sldImg"/>
          </p:nvPr>
        </p:nvSpPr>
        <p:spPr>
          <a:ln/>
        </p:spPr>
      </p:sp>
      <p:sp>
        <p:nvSpPr>
          <p:cNvPr id="37890" name="Notizenplatzhalter 2">
            <a:extLst>
              <a:ext uri="{FF2B5EF4-FFF2-40B4-BE49-F238E27FC236}">
                <a16:creationId xmlns:a16="http://schemas.microsoft.com/office/drawing/2014/main" id="{6CA75945-8929-C58A-5AA3-FB9B7C3C8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i="1">
                <a:latin typeface="Arial" panose="020B0604020202020204" pitchFamily="34" charset="0"/>
                <a:ea typeface="ＭＳ Ｐゴシック" panose="020B0600070205080204" pitchFamily="34" charset="-128"/>
              </a:rPr>
              <a:t>Arbeitsweise :</a:t>
            </a:r>
            <a:r>
              <a:rPr lang="de-CH" altLang="de-DE" sz="1800">
                <a:latin typeface="Arial" panose="020B0604020202020204" pitchFamily="34" charset="0"/>
                <a:ea typeface="ＭＳ Ｐゴシック" panose="020B0600070205080204" pitchFamily="34" charset="-128"/>
              </a:rPr>
              <a:t> 2 – 5 mit Bienen besetze Brutwaben, die viel verdeckelte Brut enthalten, in einen Ablegerkasten zwischen Futterwaben  einhängen. Genügend Bienen sind wichtig. Den Ableger am gleichen Tag auf einen 3 km, entfernten Jungvolkstand bringen und fliegen lassen. Auf genügend Futter achten. ( Futterteig )</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Flüssigfutter bringt de Gefahr von Räuberei.</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Jeder Ableger und Kunstschwarm ist einer sauberen Bienenbeute würdig.</a:t>
            </a:r>
          </a:p>
          <a:p>
            <a:endParaRPr lang="de-CH" altLang="de-DE" sz="1800">
              <a:latin typeface="Arial" panose="020B0604020202020204" pitchFamily="34" charset="0"/>
              <a:ea typeface="ＭＳ Ｐゴシック" panose="020B0600070205080204" pitchFamily="34" charset="-128"/>
            </a:endParaRPr>
          </a:p>
          <a:p>
            <a:endParaRPr lang="de-DE" altLang="de-DE" sz="1800">
              <a:latin typeface="Arial" panose="020B0604020202020204" pitchFamily="34" charset="0"/>
              <a:ea typeface="ＭＳ Ｐゴシック" panose="020B0600070205080204" pitchFamily="34" charset="-128"/>
            </a:endParaRPr>
          </a:p>
          <a:p>
            <a:endParaRPr lang="de-CH" altLang="de-DE" sz="1800">
              <a:latin typeface="Arial" panose="020B0604020202020204" pitchFamily="34" charset="0"/>
              <a:ea typeface="ＭＳ Ｐゴシック" panose="020B0600070205080204" pitchFamily="34" charset="-128"/>
            </a:endParaRPr>
          </a:p>
        </p:txBody>
      </p:sp>
      <p:sp>
        <p:nvSpPr>
          <p:cNvPr id="37891" name="Foliennummernplatzhalter 3">
            <a:extLst>
              <a:ext uri="{FF2B5EF4-FFF2-40B4-BE49-F238E27FC236}">
                <a16:creationId xmlns:a16="http://schemas.microsoft.com/office/drawing/2014/main" id="{19E7DB5E-FC37-721F-3C7F-5B2C14F77B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C967128C-DE4A-0741-89BC-7E5604800080}" type="slidenum">
              <a:rPr lang="de-CH" altLang="de-DE" sz="1200" b="0"/>
              <a:pPr eaLnBrk="1" hangingPunct="1"/>
              <a:t>21</a:t>
            </a:fld>
            <a:endParaRPr lang="de-CH" altLang="de-DE"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bildplatzhalter 1">
            <a:extLst>
              <a:ext uri="{FF2B5EF4-FFF2-40B4-BE49-F238E27FC236}">
                <a16:creationId xmlns:a16="http://schemas.microsoft.com/office/drawing/2014/main" id="{307226EA-4572-5528-712D-90408AA8F553}"/>
              </a:ext>
            </a:extLst>
          </p:cNvPr>
          <p:cNvSpPr>
            <a:spLocks noGrp="1" noRot="1" noChangeAspect="1" noTextEdit="1"/>
          </p:cNvSpPr>
          <p:nvPr>
            <p:ph type="sldImg"/>
          </p:nvPr>
        </p:nvSpPr>
        <p:spPr>
          <a:ln/>
        </p:spPr>
      </p:sp>
      <p:sp>
        <p:nvSpPr>
          <p:cNvPr id="72706" name="Notizenplatzhalter 2">
            <a:extLst>
              <a:ext uri="{FF2B5EF4-FFF2-40B4-BE49-F238E27FC236}">
                <a16:creationId xmlns:a16="http://schemas.microsoft.com/office/drawing/2014/main" id="{DBD01631-80DA-1ABC-E45E-362C2F63B1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Die gebildeten Ableger auf diese Art mit einer Zuchtkönigin zu beweiseln, sichert den Aufbau einer erfolgreichen Imkerei.</a:t>
            </a:r>
            <a:endParaRPr lang="de-DE" altLang="de-DE" sz="1800">
              <a:latin typeface="Arial" panose="020B0604020202020204" pitchFamily="34" charset="0"/>
              <a:ea typeface="ＭＳ Ｐゴシック" panose="020B0600070205080204" pitchFamily="34" charset="-128"/>
            </a:endParaRPr>
          </a:p>
        </p:txBody>
      </p:sp>
      <p:sp>
        <p:nvSpPr>
          <p:cNvPr id="72707" name="Foliennummernplatzhalter 3">
            <a:extLst>
              <a:ext uri="{FF2B5EF4-FFF2-40B4-BE49-F238E27FC236}">
                <a16:creationId xmlns:a16="http://schemas.microsoft.com/office/drawing/2014/main" id="{6FEC4898-D270-304E-E3F1-0AE25698235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2A78BABB-D091-124A-8A92-0ECC78F43441}" type="slidenum">
              <a:rPr lang="de-CH" altLang="de-DE" sz="1200" b="0"/>
              <a:pPr eaLnBrk="1" hangingPunct="1">
                <a:spcBef>
                  <a:spcPct val="0"/>
                </a:spcBef>
              </a:pPr>
              <a:t>22</a:t>
            </a:fld>
            <a:endParaRPr lang="de-CH" altLang="de-DE"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a:extLst>
              <a:ext uri="{FF2B5EF4-FFF2-40B4-BE49-F238E27FC236}">
                <a16:creationId xmlns:a16="http://schemas.microsoft.com/office/drawing/2014/main" id="{563A6DC0-8E7E-6E08-3D8D-54ADE10E8C08}"/>
              </a:ext>
            </a:extLst>
          </p:cNvPr>
          <p:cNvSpPr>
            <a:spLocks noGrp="1" noRot="1" noChangeAspect="1" noTextEdit="1"/>
          </p:cNvSpPr>
          <p:nvPr>
            <p:ph type="sldImg"/>
          </p:nvPr>
        </p:nvSpPr>
        <p:spPr>
          <a:ln/>
        </p:spPr>
      </p:sp>
      <p:sp>
        <p:nvSpPr>
          <p:cNvPr id="44034" name="Notizenplatzhalter 2">
            <a:extLst>
              <a:ext uri="{FF2B5EF4-FFF2-40B4-BE49-F238E27FC236}">
                <a16:creationId xmlns:a16="http://schemas.microsoft.com/office/drawing/2014/main" id="{DEBA3494-A921-D285-9BA1-A97C26A6A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Viele Imker haben keinen Ablegerstand oder dieser kann z.B. in Folge einer Gebietssperre nicht benützt werden.</a:t>
            </a:r>
          </a:p>
          <a:p>
            <a:endParaRPr lang="de-DE" altLang="de-DE" sz="1800">
              <a:latin typeface="Arial" panose="020B0604020202020204" pitchFamily="34" charset="0"/>
              <a:ea typeface="ＭＳ Ｐゴシック" panose="020B0600070205080204" pitchFamily="34" charset="-128"/>
            </a:endParaRPr>
          </a:p>
        </p:txBody>
      </p:sp>
      <p:sp>
        <p:nvSpPr>
          <p:cNvPr id="44035" name="Foliennummernplatzhalter 3">
            <a:extLst>
              <a:ext uri="{FF2B5EF4-FFF2-40B4-BE49-F238E27FC236}">
                <a16:creationId xmlns:a16="http://schemas.microsoft.com/office/drawing/2014/main" id="{09B29EFB-30F5-10CD-BA55-CB35253DEF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08B683FF-E6C9-7B4E-AD36-C96C7A9AB51D}" type="slidenum">
              <a:rPr lang="de-CH" altLang="de-DE" sz="1200" b="0"/>
              <a:pPr eaLnBrk="1" hangingPunct="1"/>
              <a:t>24</a:t>
            </a:fld>
            <a:endParaRPr lang="de-CH" altLang="de-DE"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a:extLst>
              <a:ext uri="{FF2B5EF4-FFF2-40B4-BE49-F238E27FC236}">
                <a16:creationId xmlns:a16="http://schemas.microsoft.com/office/drawing/2014/main" id="{A584D976-3E76-345E-5975-BBDE5D5FBE3D}"/>
              </a:ext>
            </a:extLst>
          </p:cNvPr>
          <p:cNvSpPr>
            <a:spLocks noGrp="1" noRot="1" noChangeAspect="1" noTextEdit="1"/>
          </p:cNvSpPr>
          <p:nvPr>
            <p:ph type="sldImg"/>
          </p:nvPr>
        </p:nvSpPr>
        <p:spPr>
          <a:ln/>
        </p:spPr>
      </p:sp>
      <p:sp>
        <p:nvSpPr>
          <p:cNvPr id="50178" name="Foliennummernplatzhalter 3">
            <a:extLst>
              <a:ext uri="{FF2B5EF4-FFF2-40B4-BE49-F238E27FC236}">
                <a16:creationId xmlns:a16="http://schemas.microsoft.com/office/drawing/2014/main" id="{110D6562-D153-9DF0-1755-0DA27591AF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7E2DA951-787D-5D42-AC65-A55C77F663F3}" type="slidenum">
              <a:rPr lang="de-CH" altLang="de-DE" sz="1200" b="0"/>
              <a:pPr eaLnBrk="1" hangingPunct="1"/>
              <a:t>25</a:t>
            </a:fld>
            <a:endParaRPr lang="de-CH" altLang="de-DE" sz="1200" b="0"/>
          </a:p>
        </p:txBody>
      </p:sp>
      <p:sp>
        <p:nvSpPr>
          <p:cNvPr id="50179" name="Rectangle 6">
            <a:extLst>
              <a:ext uri="{FF2B5EF4-FFF2-40B4-BE49-F238E27FC236}">
                <a16:creationId xmlns:a16="http://schemas.microsoft.com/office/drawing/2014/main" id="{4540712C-7D3B-DE15-0F8A-10075809DE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Ein Kunstschwarm kann ohne grosse Vorbereitungen gebildet werden.</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Die passende Beute kann immer noch bereitgestellt werden, oder allenfalls auch noch gereinigt werden.</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Die Königin muss natürlich gesucht werden. </a:t>
            </a:r>
            <a:endParaRPr lang="de-DE" altLang="de-DE" sz="1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a:extLst>
              <a:ext uri="{FF2B5EF4-FFF2-40B4-BE49-F238E27FC236}">
                <a16:creationId xmlns:a16="http://schemas.microsoft.com/office/drawing/2014/main" id="{DB987CD6-3446-8A0E-F22B-8556E81E001F}"/>
              </a:ext>
            </a:extLst>
          </p:cNvPr>
          <p:cNvSpPr>
            <a:spLocks noGrp="1" noRot="1" noChangeAspect="1" noTextEdit="1"/>
          </p:cNvSpPr>
          <p:nvPr>
            <p:ph type="sldImg"/>
          </p:nvPr>
        </p:nvSpPr>
        <p:spPr>
          <a:ln/>
        </p:spPr>
      </p:sp>
      <p:sp>
        <p:nvSpPr>
          <p:cNvPr id="52226" name="Foliennummernplatzhalter 3">
            <a:extLst>
              <a:ext uri="{FF2B5EF4-FFF2-40B4-BE49-F238E27FC236}">
                <a16:creationId xmlns:a16="http://schemas.microsoft.com/office/drawing/2014/main" id="{A24F53B0-154A-3320-4F9C-040C17DD396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23CDDCB0-27FF-5641-AF66-2B0F4DE655C9}" type="slidenum">
              <a:rPr lang="de-CH" altLang="de-DE" sz="1200" b="0"/>
              <a:pPr eaLnBrk="1" hangingPunct="1">
                <a:spcBef>
                  <a:spcPct val="0"/>
                </a:spcBef>
              </a:pPr>
              <a:t>26</a:t>
            </a:fld>
            <a:endParaRPr lang="de-CH" altLang="de-DE" sz="1200" b="0"/>
          </a:p>
        </p:txBody>
      </p:sp>
      <p:sp>
        <p:nvSpPr>
          <p:cNvPr id="52227" name="Rectangle 5">
            <a:extLst>
              <a:ext uri="{FF2B5EF4-FFF2-40B4-BE49-F238E27FC236}">
                <a16:creationId xmlns:a16="http://schemas.microsoft.com/office/drawing/2014/main" id="{607384F6-E11A-58B1-CCAB-B3872BCD1F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Kunstschwärme von schwarmreifen Völkern sind meist sehr baufreudig, also mit Futter und Mittelwänden nicht geizen.</a:t>
            </a:r>
            <a:endParaRPr lang="de-DE" altLang="de-DE" sz="1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a:extLst>
              <a:ext uri="{FF2B5EF4-FFF2-40B4-BE49-F238E27FC236}">
                <a16:creationId xmlns:a16="http://schemas.microsoft.com/office/drawing/2014/main" id="{FA1E94EE-354D-EFDD-31C9-C997872D68E4}"/>
              </a:ext>
            </a:extLst>
          </p:cNvPr>
          <p:cNvSpPr>
            <a:spLocks noGrp="1" noRot="1" noChangeAspect="1" noTextEdit="1"/>
          </p:cNvSpPr>
          <p:nvPr>
            <p:ph type="sldImg"/>
          </p:nvPr>
        </p:nvSpPr>
        <p:spPr>
          <a:ln/>
        </p:spPr>
      </p:sp>
      <p:sp>
        <p:nvSpPr>
          <p:cNvPr id="46082" name="Foliennummernplatzhalter 3">
            <a:extLst>
              <a:ext uri="{FF2B5EF4-FFF2-40B4-BE49-F238E27FC236}">
                <a16:creationId xmlns:a16="http://schemas.microsoft.com/office/drawing/2014/main" id="{736E22D1-C56A-44E6-D559-53C89E3CCF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A526837-F859-294F-9511-D6898279FE24}" type="slidenum">
              <a:rPr lang="de-CH" altLang="de-DE" sz="1200" b="0"/>
              <a:pPr eaLnBrk="1" hangingPunct="1"/>
              <a:t>27</a:t>
            </a:fld>
            <a:endParaRPr lang="de-CH" altLang="de-DE" sz="1200" b="0"/>
          </a:p>
        </p:txBody>
      </p:sp>
      <p:sp>
        <p:nvSpPr>
          <p:cNvPr id="46083" name="Rectangle 6">
            <a:extLst>
              <a:ext uri="{FF2B5EF4-FFF2-40B4-BE49-F238E27FC236}">
                <a16:creationId xmlns:a16="http://schemas.microsoft.com/office/drawing/2014/main" id="{7626E7B9-4CA2-30EA-D71C-738704ED15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Wichtig ist, das hier der Ableger an den neuen Standort (z.B. in die andere Ecke des Bienenhauses) gebracht wird. </a:t>
            </a:r>
            <a:endParaRPr lang="de-DE" altLang="de-DE" sz="1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a:extLst>
              <a:ext uri="{FF2B5EF4-FFF2-40B4-BE49-F238E27FC236}">
                <a16:creationId xmlns:a16="http://schemas.microsoft.com/office/drawing/2014/main" id="{CD6ECEA6-C46A-2222-75CE-0D2869DB2624}"/>
              </a:ext>
            </a:extLst>
          </p:cNvPr>
          <p:cNvSpPr>
            <a:spLocks noGrp="1" noRot="1" noChangeAspect="1" noTextEdit="1"/>
          </p:cNvSpPr>
          <p:nvPr>
            <p:ph type="sldImg"/>
          </p:nvPr>
        </p:nvSpPr>
        <p:spPr>
          <a:ln/>
        </p:spPr>
      </p:sp>
      <p:sp>
        <p:nvSpPr>
          <p:cNvPr id="48130" name="Notizenplatzhalter 2">
            <a:extLst>
              <a:ext uri="{FF2B5EF4-FFF2-40B4-BE49-F238E27FC236}">
                <a16:creationId xmlns:a16="http://schemas.microsoft.com/office/drawing/2014/main" id="{7E504491-7014-62A9-2748-E6CD45682E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Selbstverständlich soll jeder Züchter seine Methode wählen um die Ableger zu beweiseln.</a:t>
            </a:r>
            <a:endParaRPr lang="de-DE" altLang="de-DE" sz="1800">
              <a:latin typeface="Arial" panose="020B0604020202020204" pitchFamily="34" charset="0"/>
              <a:ea typeface="ＭＳ Ｐゴシック" panose="020B0600070205080204" pitchFamily="34" charset="-128"/>
            </a:endParaRPr>
          </a:p>
        </p:txBody>
      </p:sp>
      <p:sp>
        <p:nvSpPr>
          <p:cNvPr id="48131" name="Foliennummernplatzhalter 3">
            <a:extLst>
              <a:ext uri="{FF2B5EF4-FFF2-40B4-BE49-F238E27FC236}">
                <a16:creationId xmlns:a16="http://schemas.microsoft.com/office/drawing/2014/main" id="{78498793-5FB1-CEF5-579B-AB688C0887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7033AB0-5514-254D-AFD9-AD013A3DB354}" type="slidenum">
              <a:rPr lang="de-CH" altLang="de-DE" sz="1200" b="0"/>
              <a:pPr eaLnBrk="1" hangingPunct="1"/>
              <a:t>28</a:t>
            </a:fld>
            <a:endParaRPr lang="de-CH" altLang="de-DE"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a:extLst>
              <a:ext uri="{FF2B5EF4-FFF2-40B4-BE49-F238E27FC236}">
                <a16:creationId xmlns:a16="http://schemas.microsoft.com/office/drawing/2014/main" id="{E781DE47-44B0-D216-E764-84E509D802D5}"/>
              </a:ext>
            </a:extLst>
          </p:cNvPr>
          <p:cNvSpPr>
            <a:spLocks noGrp="1" noRot="1" noChangeAspect="1" noTextEdit="1"/>
          </p:cNvSpPr>
          <p:nvPr>
            <p:ph type="sldImg"/>
          </p:nvPr>
        </p:nvSpPr>
        <p:spPr>
          <a:ln/>
        </p:spPr>
      </p:sp>
      <p:sp>
        <p:nvSpPr>
          <p:cNvPr id="54274" name="Foliennummernplatzhalter 3">
            <a:extLst>
              <a:ext uri="{FF2B5EF4-FFF2-40B4-BE49-F238E27FC236}">
                <a16:creationId xmlns:a16="http://schemas.microsoft.com/office/drawing/2014/main" id="{735D333E-17BF-8F3F-88D4-A226276685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D20D2E3-B83D-CE41-A53F-55D78A7A1CEB}" type="slidenum">
              <a:rPr lang="de-CH" altLang="de-DE" sz="1200" b="0"/>
              <a:pPr eaLnBrk="1" hangingPunct="1"/>
              <a:t>29</a:t>
            </a:fld>
            <a:endParaRPr lang="de-CH" altLang="de-DE" sz="1200" b="0"/>
          </a:p>
        </p:txBody>
      </p:sp>
      <p:sp>
        <p:nvSpPr>
          <p:cNvPr id="54275" name="Rectangle 6">
            <a:extLst>
              <a:ext uri="{FF2B5EF4-FFF2-40B4-BE49-F238E27FC236}">
                <a16:creationId xmlns:a16="http://schemas.microsoft.com/office/drawing/2014/main" id="{C70B5D07-2035-F4C7-1943-EBCCEA631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Nicht vergessen : Volk allenfalls einengen.</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Am besten mit Futterteig füttern.</a:t>
            </a:r>
          </a:p>
          <a:p>
            <a:endParaRPr lang="de-DE" altLang="de-DE" sz="1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3E492A5-E070-55C2-7F7B-5BAF74E7EF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D53E3818-742C-6842-B168-E2D34FB09191}" type="slidenum">
              <a:rPr lang="de-CH" altLang="de-DE" sz="1200" b="0"/>
              <a:pPr eaLnBrk="1" hangingPunct="1"/>
              <a:t>2</a:t>
            </a:fld>
            <a:endParaRPr lang="de-CH" altLang="de-DE" sz="1200" b="0"/>
          </a:p>
        </p:txBody>
      </p:sp>
      <p:sp>
        <p:nvSpPr>
          <p:cNvPr id="17410" name="Rectangle 2">
            <a:extLst>
              <a:ext uri="{FF2B5EF4-FFF2-40B4-BE49-F238E27FC236}">
                <a16:creationId xmlns:a16="http://schemas.microsoft.com/office/drawing/2014/main" id="{A014E8E2-F200-8530-603B-2CF3F6374EFE}"/>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893493D-3931-D2F8-DF21-572AA3DFA6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z="1800">
                <a:latin typeface="Arial" panose="020B0604020202020204" pitchFamily="34" charset="0"/>
                <a:ea typeface="ＭＳ Ｐゴシック" panose="020B0600070205080204" pitchFamily="34" charset="-128"/>
              </a:rPr>
              <a:t>Die Themen des Vortrages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a:extLst>
              <a:ext uri="{FF2B5EF4-FFF2-40B4-BE49-F238E27FC236}">
                <a16:creationId xmlns:a16="http://schemas.microsoft.com/office/drawing/2014/main" id="{7D1B9D33-97BD-8990-429D-20570F26DB3F}"/>
              </a:ext>
            </a:extLst>
          </p:cNvPr>
          <p:cNvSpPr>
            <a:spLocks noGrp="1" noRot="1" noChangeAspect="1" noTextEdit="1"/>
          </p:cNvSpPr>
          <p:nvPr>
            <p:ph type="sldImg"/>
          </p:nvPr>
        </p:nvSpPr>
        <p:spPr>
          <a:ln/>
        </p:spPr>
      </p:sp>
      <p:sp>
        <p:nvSpPr>
          <p:cNvPr id="66562" name="Foliennummernplatzhalter 3">
            <a:extLst>
              <a:ext uri="{FF2B5EF4-FFF2-40B4-BE49-F238E27FC236}">
                <a16:creationId xmlns:a16="http://schemas.microsoft.com/office/drawing/2014/main" id="{AFA9D431-166B-D0BA-970F-2693B89337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CA7EAD90-E11D-4C45-9D01-CA6EB49D369E}" type="slidenum">
              <a:rPr lang="de-CH" altLang="de-DE" sz="1200" b="0"/>
              <a:pPr eaLnBrk="1" hangingPunct="1"/>
              <a:t>30</a:t>
            </a:fld>
            <a:endParaRPr lang="de-CH" altLang="de-DE" sz="1200" b="0"/>
          </a:p>
        </p:txBody>
      </p:sp>
      <p:sp>
        <p:nvSpPr>
          <p:cNvPr id="66563" name="Rectangle 6">
            <a:extLst>
              <a:ext uri="{FF2B5EF4-FFF2-40B4-BE49-F238E27FC236}">
                <a16:creationId xmlns:a16="http://schemas.microsoft.com/office/drawing/2014/main" id="{E8637F10-1690-A9C4-BD0C-5013AD6F9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Der Geiz ist der schlechteste Handlanger !</a:t>
            </a:r>
            <a:endParaRPr lang="de-DE" altLang="de-DE" sz="1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a:extLst>
              <a:ext uri="{FF2B5EF4-FFF2-40B4-BE49-F238E27FC236}">
                <a16:creationId xmlns:a16="http://schemas.microsoft.com/office/drawing/2014/main" id="{BCFED378-2A61-4475-8C5D-A812871C1883}"/>
              </a:ext>
            </a:extLst>
          </p:cNvPr>
          <p:cNvSpPr>
            <a:spLocks noGrp="1" noRot="1" noChangeAspect="1" noTextEdit="1"/>
          </p:cNvSpPr>
          <p:nvPr>
            <p:ph type="sldImg"/>
          </p:nvPr>
        </p:nvSpPr>
        <p:spPr>
          <a:ln/>
        </p:spPr>
      </p:sp>
      <p:sp>
        <p:nvSpPr>
          <p:cNvPr id="68610" name="Foliennummernplatzhalter 3">
            <a:extLst>
              <a:ext uri="{FF2B5EF4-FFF2-40B4-BE49-F238E27FC236}">
                <a16:creationId xmlns:a16="http://schemas.microsoft.com/office/drawing/2014/main" id="{59FB6DB3-6E23-7EC6-F469-A172E6F9BF7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3FA0867C-A7C4-894B-B576-6F72DEE9A15E}" type="slidenum">
              <a:rPr lang="de-CH" altLang="de-DE" sz="1200" b="0"/>
              <a:pPr eaLnBrk="1" hangingPunct="1">
                <a:spcBef>
                  <a:spcPct val="0"/>
                </a:spcBef>
              </a:pPr>
              <a:t>31</a:t>
            </a:fld>
            <a:endParaRPr lang="de-CH" altLang="de-DE" sz="1200" b="0"/>
          </a:p>
        </p:txBody>
      </p:sp>
      <p:sp>
        <p:nvSpPr>
          <p:cNvPr id="68611" name="Rectangle 5">
            <a:extLst>
              <a:ext uri="{FF2B5EF4-FFF2-40B4-BE49-F238E27FC236}">
                <a16:creationId xmlns:a16="http://schemas.microsoft.com/office/drawing/2014/main" id="{AFEBFF6B-1FCC-026E-281A-5D99E4FF1C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Grosse Honigerträge sind schön.</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Stolz bin ich aber auf gute Ableger und Jungvölker.</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Wenn ich meine Ablegerbildung auch noch mit der Zucht von Königinnen verbinde, macht es besonders Spass.</a:t>
            </a:r>
            <a:endParaRPr lang="de-DE" altLang="de-DE" sz="1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a:extLst>
              <a:ext uri="{FF2B5EF4-FFF2-40B4-BE49-F238E27FC236}">
                <a16:creationId xmlns:a16="http://schemas.microsoft.com/office/drawing/2014/main" id="{406FDAD4-9420-5153-0F1D-4F424480673C}"/>
              </a:ext>
            </a:extLst>
          </p:cNvPr>
          <p:cNvSpPr>
            <a:spLocks noGrp="1" noRot="1" noChangeAspect="1" noTextEdit="1"/>
          </p:cNvSpPr>
          <p:nvPr>
            <p:ph type="sldImg"/>
          </p:nvPr>
        </p:nvSpPr>
        <p:spPr>
          <a:ln/>
        </p:spPr>
      </p:sp>
      <p:sp>
        <p:nvSpPr>
          <p:cNvPr id="74754" name="Notizenplatzhalter 2">
            <a:extLst>
              <a:ext uri="{FF2B5EF4-FFF2-40B4-BE49-F238E27FC236}">
                <a16:creationId xmlns:a16="http://schemas.microsoft.com/office/drawing/2014/main" id="{1FBAAB2F-77BB-3C2A-A180-67A1EE073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Die Bekämpfung der Varroa im Schwarm ist also ganz einfach.</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Anstelle von Oxalsäure kann auch 15% Milchsäure verwenden werden.</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Ich vermeide das Behandeln beim Einlogieren. Ich will, dass mein Volk zuerst  harmonisiert. </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Jede Varroabehandlung ist Stress.</a:t>
            </a:r>
            <a:endParaRPr lang="de-DE" altLang="de-DE" sz="1800">
              <a:latin typeface="Arial" panose="020B0604020202020204" pitchFamily="34" charset="0"/>
              <a:ea typeface="ＭＳ Ｐゴシック" panose="020B0600070205080204" pitchFamily="34" charset="-128"/>
            </a:endParaRPr>
          </a:p>
        </p:txBody>
      </p:sp>
      <p:sp>
        <p:nvSpPr>
          <p:cNvPr id="74755" name="Foliennummernplatzhalter 3">
            <a:extLst>
              <a:ext uri="{FF2B5EF4-FFF2-40B4-BE49-F238E27FC236}">
                <a16:creationId xmlns:a16="http://schemas.microsoft.com/office/drawing/2014/main" id="{FC2FFE03-2BD8-5C4A-A4A9-F99D0E1B79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86D55704-FB59-AB41-8C7D-CCDF69B577FC}" type="slidenum">
              <a:rPr lang="de-CH" altLang="de-DE" sz="1200" b="0"/>
              <a:pPr eaLnBrk="1" hangingPunct="1"/>
              <a:t>32</a:t>
            </a:fld>
            <a:endParaRPr lang="de-CH" altLang="de-DE"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a:extLst>
              <a:ext uri="{FF2B5EF4-FFF2-40B4-BE49-F238E27FC236}">
                <a16:creationId xmlns:a16="http://schemas.microsoft.com/office/drawing/2014/main" id="{CA95D19E-BA4F-202E-DA3D-5E942B2AF05B}"/>
              </a:ext>
            </a:extLst>
          </p:cNvPr>
          <p:cNvSpPr>
            <a:spLocks noGrp="1" noRot="1" noChangeAspect="1" noTextEdit="1"/>
          </p:cNvSpPr>
          <p:nvPr>
            <p:ph type="sldImg"/>
          </p:nvPr>
        </p:nvSpPr>
        <p:spPr>
          <a:ln/>
        </p:spPr>
      </p:sp>
      <p:sp>
        <p:nvSpPr>
          <p:cNvPr id="76802" name="Notizenplatzhalter 2">
            <a:extLst>
              <a:ext uri="{FF2B5EF4-FFF2-40B4-BE49-F238E27FC236}">
                <a16:creationId xmlns:a16="http://schemas.microsoft.com/office/drawing/2014/main" id="{518B7FA2-0049-2C89-FDF6-0FC52CE3FF87}"/>
              </a:ext>
            </a:extLst>
          </p:cNvPr>
          <p:cNvSpPr>
            <a:spLocks noGrp="1"/>
          </p:cNvSpPr>
          <p:nvPr>
            <p:ph type="body" idx="1"/>
          </p:nvPr>
        </p:nvSpPr>
        <p:spPr>
          <a:xfrm>
            <a:off x="714375" y="4357688"/>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a:latin typeface="Arial" panose="020B0604020202020204" pitchFamily="34" charset="0"/>
                <a:ea typeface="ＭＳ Ｐゴシック" panose="020B0600070205080204" pitchFamily="34" charset="-128"/>
              </a:rPr>
              <a:t> </a:t>
            </a:r>
            <a:r>
              <a:rPr lang="de-CH" altLang="de-DE" sz="1800">
                <a:latin typeface="Arial" panose="020B0604020202020204" pitchFamily="34" charset="0"/>
                <a:ea typeface="ＭＳ Ｐゴシック" panose="020B0600070205080204" pitchFamily="34" charset="-128"/>
              </a:rPr>
              <a:t>Ich vereinige sie mit dem Muttervolk, sofern sich dieses nicht wie gewünscht entwickelt.</a:t>
            </a:r>
          </a:p>
          <a:p>
            <a:pPr eaLnBrk="1" hangingPunct="1"/>
            <a:endParaRPr lang="de-CH" altLang="de-DE" sz="1800">
              <a:latin typeface="Arial" panose="020B0604020202020204" pitchFamily="34" charset="0"/>
              <a:ea typeface="ＭＳ Ｐゴシック" panose="020B0600070205080204" pitchFamily="34" charset="-128"/>
            </a:endParaRPr>
          </a:p>
          <a:p>
            <a:pPr eaLnBrk="1" hangingPunct="1"/>
            <a:r>
              <a:rPr lang="de-CH" altLang="de-DE" sz="1800">
                <a:latin typeface="Arial" panose="020B0604020202020204" pitchFamily="34" charset="0"/>
                <a:ea typeface="ＭＳ Ｐゴシック" panose="020B0600070205080204" pitchFamily="34" charset="-128"/>
              </a:rPr>
              <a:t> Ich vereinige sie mit weisellosen Völkern.</a:t>
            </a:r>
          </a:p>
          <a:p>
            <a:pPr eaLnBrk="1" hangingPunct="1"/>
            <a:endParaRPr lang="de-CH" altLang="de-DE" sz="1800">
              <a:latin typeface="Arial" panose="020B0604020202020204" pitchFamily="34" charset="0"/>
              <a:ea typeface="ＭＳ Ｐゴシック" panose="020B0600070205080204" pitchFamily="34" charset="-128"/>
            </a:endParaRPr>
          </a:p>
          <a:p>
            <a:pPr eaLnBrk="1" hangingPunct="1"/>
            <a:r>
              <a:rPr lang="de-CH" altLang="de-DE" sz="1800">
                <a:latin typeface="Arial" panose="020B0604020202020204" pitchFamily="34" charset="0"/>
                <a:ea typeface="ＭＳ Ｐゴシック" panose="020B0600070205080204" pitchFamily="34" charset="-128"/>
              </a:rPr>
              <a:t> Ich löse sie auf sofern sie sich schlecht entwickeln.</a:t>
            </a:r>
          </a:p>
          <a:p>
            <a:pPr eaLnBrk="1" hangingPunct="1"/>
            <a:endParaRPr lang="de-CH" altLang="de-DE" sz="1800">
              <a:latin typeface="Arial" panose="020B0604020202020204" pitchFamily="34" charset="0"/>
              <a:ea typeface="ＭＳ Ｐゴシック" panose="020B0600070205080204" pitchFamily="34" charset="-128"/>
            </a:endParaRPr>
          </a:p>
          <a:p>
            <a:pPr eaLnBrk="1" hangingPunct="1"/>
            <a:r>
              <a:rPr lang="de-CH" altLang="de-DE" sz="1800">
                <a:latin typeface="Arial" panose="020B0604020202020204" pitchFamily="34" charset="0"/>
                <a:ea typeface="ＭＳ Ｐゴシック" panose="020B0600070205080204" pitchFamily="34" charset="-128"/>
              </a:rPr>
              <a:t>Ich pflege sie gut durch den Winter, sie sind die Wirtschaftsvölker für das nächste Jahr.</a:t>
            </a:r>
          </a:p>
          <a:p>
            <a:pPr eaLnBrk="1" hangingPunct="1"/>
            <a:endParaRPr lang="de-CH" altLang="de-DE" sz="1600">
              <a:latin typeface="Arial" panose="020B0604020202020204" pitchFamily="34" charset="0"/>
              <a:ea typeface="ＭＳ Ｐゴシック" panose="020B0600070205080204" pitchFamily="34" charset="-128"/>
            </a:endParaRPr>
          </a:p>
        </p:txBody>
      </p:sp>
      <p:sp>
        <p:nvSpPr>
          <p:cNvPr id="76803" name="Foliennummernplatzhalter 3">
            <a:extLst>
              <a:ext uri="{FF2B5EF4-FFF2-40B4-BE49-F238E27FC236}">
                <a16:creationId xmlns:a16="http://schemas.microsoft.com/office/drawing/2014/main" id="{94EC4C10-558E-E40E-A6A7-C8A7A9F2F5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4EE643CE-2F12-DB4B-8915-019492973AC1}" type="slidenum">
              <a:rPr lang="de-CH" altLang="de-DE" sz="1200" b="0"/>
              <a:pPr eaLnBrk="1" hangingPunct="1"/>
              <a:t>33</a:t>
            </a:fld>
            <a:endParaRPr lang="de-CH" altLang="de-DE"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a:extLst>
              <a:ext uri="{FF2B5EF4-FFF2-40B4-BE49-F238E27FC236}">
                <a16:creationId xmlns:a16="http://schemas.microsoft.com/office/drawing/2014/main" id="{412A6C25-0284-D646-7CA2-06474EECCE4B}"/>
              </a:ext>
            </a:extLst>
          </p:cNvPr>
          <p:cNvSpPr>
            <a:spLocks noGrp="1" noRot="1" noChangeAspect="1" noTextEdit="1"/>
          </p:cNvSpPr>
          <p:nvPr>
            <p:ph type="sldImg"/>
          </p:nvPr>
        </p:nvSpPr>
        <p:spPr>
          <a:ln/>
        </p:spPr>
      </p:sp>
      <p:sp>
        <p:nvSpPr>
          <p:cNvPr id="78850" name="Notizenplatzhalter 2">
            <a:extLst>
              <a:ext uri="{FF2B5EF4-FFF2-40B4-BE49-F238E27FC236}">
                <a16:creationId xmlns:a16="http://schemas.microsoft.com/office/drawing/2014/main" id="{92DC9A8B-8A00-0F53-B1DF-0D412496CB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de-CH" altLang="de-DE" sz="1600">
                <a:latin typeface="Arial" panose="020B0604020202020204" pitchFamily="34" charset="0"/>
                <a:ea typeface="ＭＳ Ｐゴシック" panose="020B0600070205080204" pitchFamily="34" charset="-128"/>
              </a:rPr>
              <a:t>Mit der Ablegerbildung ersetzen wir die natürliche Vermehrung (Schwarm). Wir selektieren die Völker nach Leistung. </a:t>
            </a:r>
          </a:p>
          <a:p>
            <a:pPr>
              <a:spcBef>
                <a:spcPct val="50000"/>
              </a:spcBef>
            </a:pPr>
            <a:r>
              <a:rPr lang="de-CH" altLang="de-DE" sz="1600">
                <a:latin typeface="Arial" panose="020B0604020202020204" pitchFamily="34" charset="0"/>
                <a:ea typeface="ＭＳ Ｐゴシック" panose="020B0600070205080204" pitchFamily="34" charset="-128"/>
              </a:rPr>
              <a:t>Eine gezielte Bekämpfung der Varroamilbe bei den Ablegern im brutfreien Zeitraum vermindert den Varroadruck über das ganze Jahr. </a:t>
            </a:r>
          </a:p>
          <a:p>
            <a:pPr>
              <a:spcBef>
                <a:spcPct val="50000"/>
              </a:spcBef>
            </a:pPr>
            <a:r>
              <a:rPr lang="de-CH" altLang="de-DE" sz="1600">
                <a:latin typeface="Arial" panose="020B0604020202020204" pitchFamily="34" charset="0"/>
                <a:ea typeface="ＭＳ Ｐゴシック" panose="020B0600070205080204" pitchFamily="34" charset="-128"/>
              </a:rPr>
              <a:t>Ca. 50 % der gebildeten Ableger werden benötigt um die Wirtschaftsvölker in der laufenden Saison leistungsfähig zu halten. </a:t>
            </a:r>
          </a:p>
          <a:p>
            <a:pPr>
              <a:spcBef>
                <a:spcPct val="50000"/>
              </a:spcBef>
            </a:pPr>
            <a:r>
              <a:rPr lang="de-CH" altLang="de-DE" sz="1600">
                <a:latin typeface="Arial" panose="020B0604020202020204" pitchFamily="34" charset="0"/>
                <a:ea typeface="ＭＳ Ｐゴシック" panose="020B0600070205080204" pitchFamily="34" charset="-128"/>
              </a:rPr>
              <a:t>Der Rest bildet im nächsten Frühjahr den Ersatz für Winterverluste und sichert einen starken Bestand an Wirtschaftsvölkern.</a:t>
            </a:r>
          </a:p>
          <a:p>
            <a:endParaRPr lang="de-CH" altLang="de-DE">
              <a:latin typeface="Arial" panose="020B0604020202020204" pitchFamily="34" charset="0"/>
              <a:ea typeface="ＭＳ Ｐゴシック" panose="020B0600070205080204" pitchFamily="34" charset="-128"/>
            </a:endParaRPr>
          </a:p>
        </p:txBody>
      </p:sp>
      <p:sp>
        <p:nvSpPr>
          <p:cNvPr id="78851" name="Foliennummernplatzhalter 3">
            <a:extLst>
              <a:ext uri="{FF2B5EF4-FFF2-40B4-BE49-F238E27FC236}">
                <a16:creationId xmlns:a16="http://schemas.microsoft.com/office/drawing/2014/main" id="{4C1EF473-7667-D1B6-8E14-8E43E0599D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7EBBFDC-83FA-F847-8F08-BE80D7BEC37A}" type="slidenum">
              <a:rPr lang="de-CH" altLang="de-DE" sz="1200" b="0"/>
              <a:pPr eaLnBrk="1" hangingPunct="1"/>
              <a:t>34</a:t>
            </a:fld>
            <a:endParaRPr lang="de-CH" altLang="de-DE"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a:extLst>
              <a:ext uri="{FF2B5EF4-FFF2-40B4-BE49-F238E27FC236}">
                <a16:creationId xmlns:a16="http://schemas.microsoft.com/office/drawing/2014/main" id="{75DD874F-8C0F-DAA6-9FDB-20B6D33EF646}"/>
              </a:ext>
            </a:extLst>
          </p:cNvPr>
          <p:cNvSpPr>
            <a:spLocks noGrp="1" noRot="1" noChangeAspect="1" noTextEdit="1"/>
          </p:cNvSpPr>
          <p:nvPr>
            <p:ph type="sldImg"/>
          </p:nvPr>
        </p:nvSpPr>
        <p:spPr>
          <a:ln/>
        </p:spPr>
      </p:sp>
      <p:sp>
        <p:nvSpPr>
          <p:cNvPr id="82946" name="Notizenplatzhalter 2">
            <a:extLst>
              <a:ext uri="{FF2B5EF4-FFF2-40B4-BE49-F238E27FC236}">
                <a16:creationId xmlns:a16="http://schemas.microsoft.com/office/drawing/2014/main" id="{ABAF20FB-692A-460C-33DE-FC3802D6B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
        <p:nvSpPr>
          <p:cNvPr id="82947" name="Foliennummernplatzhalter 3">
            <a:extLst>
              <a:ext uri="{FF2B5EF4-FFF2-40B4-BE49-F238E27FC236}">
                <a16:creationId xmlns:a16="http://schemas.microsoft.com/office/drawing/2014/main" id="{3B4D663E-3189-B74F-D570-079F021569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A1F33C8-24D9-B346-BF51-3644D848C65F}" type="slidenum">
              <a:rPr lang="de-CH" altLang="de-DE" sz="1200" b="0"/>
              <a:pPr eaLnBrk="1" hangingPunct="1"/>
              <a:t>35</a:t>
            </a:fld>
            <a:endParaRPr lang="de-CH" altLang="de-DE"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bildplatzhalter 1">
            <a:extLst>
              <a:ext uri="{FF2B5EF4-FFF2-40B4-BE49-F238E27FC236}">
                <a16:creationId xmlns:a16="http://schemas.microsoft.com/office/drawing/2014/main" id="{A1009D87-6E53-9073-4C6B-47B0475CE29D}"/>
              </a:ext>
            </a:extLst>
          </p:cNvPr>
          <p:cNvSpPr>
            <a:spLocks noGrp="1" noRot="1" noChangeAspect="1" noTextEdit="1"/>
          </p:cNvSpPr>
          <p:nvPr>
            <p:ph type="sldImg"/>
          </p:nvPr>
        </p:nvSpPr>
        <p:spPr>
          <a:ln/>
        </p:spPr>
      </p:sp>
      <p:sp>
        <p:nvSpPr>
          <p:cNvPr id="19458" name="Notizenplatzhalter 2">
            <a:extLst>
              <a:ext uri="{FF2B5EF4-FFF2-40B4-BE49-F238E27FC236}">
                <a16:creationId xmlns:a16="http://schemas.microsoft.com/office/drawing/2014/main" id="{DF8605E3-1AF1-DF76-1168-3841A28BD2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Die Bienen schwärmen in guten und schlechten Zeiten</a:t>
            </a:r>
          </a:p>
          <a:p>
            <a:r>
              <a:rPr lang="de-CH" altLang="de-DE" sz="1800">
                <a:latin typeface="Arial" panose="020B0604020202020204" pitchFamily="34" charset="0"/>
                <a:ea typeface="ＭＳ Ｐゴシック" panose="020B0600070205080204" pitchFamily="34" charset="-128"/>
              </a:rPr>
              <a:t>Das Bienenvolk teilt sich zur Vermehrung und Weiterverbreitung.</a:t>
            </a:r>
          </a:p>
          <a:p>
            <a:endParaRPr lang="de-CH" altLang="de-DE" sz="1800">
              <a:latin typeface="Arial" panose="020B0604020202020204" pitchFamily="34" charset="0"/>
              <a:ea typeface="ＭＳ Ｐゴシック" panose="020B0600070205080204" pitchFamily="34" charset="-128"/>
            </a:endParaRPr>
          </a:p>
          <a:p>
            <a:endParaRPr lang="de-CH" altLang="de-DE" sz="1800">
              <a:latin typeface="Arial" panose="020B0604020202020204" pitchFamily="34" charset="0"/>
              <a:ea typeface="ＭＳ Ｐゴシック" panose="020B0600070205080204" pitchFamily="34" charset="-128"/>
            </a:endParaRP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Das Bienenvolk teilt sich um die Überlebenschancen zu verbessern.</a:t>
            </a:r>
          </a:p>
          <a:p>
            <a:endParaRPr lang="de-CH" altLang="de-DE" sz="1800">
              <a:latin typeface="Arial" panose="020B0604020202020204" pitchFamily="34" charset="0"/>
              <a:ea typeface="ＭＳ Ｐゴシック" panose="020B0600070205080204" pitchFamily="34" charset="-128"/>
            </a:endParaRPr>
          </a:p>
        </p:txBody>
      </p:sp>
      <p:sp>
        <p:nvSpPr>
          <p:cNvPr id="19459" name="Foliennummernplatzhalter 3">
            <a:extLst>
              <a:ext uri="{FF2B5EF4-FFF2-40B4-BE49-F238E27FC236}">
                <a16:creationId xmlns:a16="http://schemas.microsoft.com/office/drawing/2014/main" id="{6D6A9339-1E37-6AF3-C0F8-0748096FC2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DB88F931-236F-D946-B293-A7710A8E4CF1}" type="slidenum">
              <a:rPr lang="de-CH" altLang="de-DE" sz="1200" b="0"/>
              <a:pPr eaLnBrk="1" hangingPunct="1"/>
              <a:t>12</a:t>
            </a:fld>
            <a:endParaRPr lang="de-CH" altLang="de-DE"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a:extLst>
              <a:ext uri="{FF2B5EF4-FFF2-40B4-BE49-F238E27FC236}">
                <a16:creationId xmlns:a16="http://schemas.microsoft.com/office/drawing/2014/main" id="{E58A1DBF-6996-20B6-BE9A-5110E194F291}"/>
              </a:ext>
            </a:extLst>
          </p:cNvPr>
          <p:cNvSpPr>
            <a:spLocks noGrp="1" noRot="1" noChangeAspect="1" noTextEdit="1"/>
          </p:cNvSpPr>
          <p:nvPr>
            <p:ph type="sldImg"/>
          </p:nvPr>
        </p:nvSpPr>
        <p:spPr>
          <a:ln/>
        </p:spPr>
      </p:sp>
      <p:sp>
        <p:nvSpPr>
          <p:cNvPr id="21506" name="Notizenplatzhalter 2">
            <a:extLst>
              <a:ext uri="{FF2B5EF4-FFF2-40B4-BE49-F238E27FC236}">
                <a16:creationId xmlns:a16="http://schemas.microsoft.com/office/drawing/2014/main" id="{0240D4E1-8157-5A90-EEFB-DE76F1C28436}"/>
              </a:ext>
            </a:extLst>
          </p:cNvPr>
          <p:cNvSpPr>
            <a:spLocks noGrp="1"/>
          </p:cNvSpPr>
          <p:nvPr>
            <p:ph type="body" idx="1"/>
          </p:nvPr>
        </p:nvSpPr>
        <p:spPr>
          <a:xfrm>
            <a:off x="428625" y="4343400"/>
            <a:ext cx="60721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Zur Not wird an Ort und Stelle ein neuer Wabenbau erstellt.</a:t>
            </a:r>
            <a:endParaRPr lang="de-DE" altLang="de-DE" sz="1600">
              <a:latin typeface="Arial" panose="020B0604020202020204" pitchFamily="34" charset="0"/>
              <a:ea typeface="ＭＳ Ｐゴシック" panose="020B0600070205080204" pitchFamily="34" charset="-128"/>
            </a:endParaRP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Gesucht wird eine dunkle Höhle. ( Hohler Baum, Hohlräume in Häusern, Nistkästen für Vögel ect. )</a:t>
            </a: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Der Naturschwarm sucht sich eine neue, geeignete Behausung in der näheren Umgebung, oder bis zu 15 km Entfernung.</a:t>
            </a:r>
          </a:p>
          <a:p>
            <a:endParaRPr lang="de-CH" altLang="de-DE" sz="1600">
              <a:latin typeface="Arial" panose="020B0604020202020204" pitchFamily="34" charset="0"/>
              <a:ea typeface="ＭＳ Ｐゴシック" panose="020B0600070205080204" pitchFamily="34" charset="-128"/>
            </a:endParaRPr>
          </a:p>
          <a:p>
            <a:r>
              <a:rPr lang="de-CH" altLang="de-DE" sz="1600">
                <a:latin typeface="Arial" panose="020B0604020202020204" pitchFamily="34" charset="0"/>
                <a:ea typeface="ＭＳ Ｐゴシック" panose="020B0600070205080204" pitchFamily="34" charset="-128"/>
              </a:rPr>
              <a:t>Das Bienenvolk teilt sich um die Überlebenschancen zu ver-bessern.</a:t>
            </a:r>
          </a:p>
        </p:txBody>
      </p:sp>
      <p:sp>
        <p:nvSpPr>
          <p:cNvPr id="21507" name="Foliennummernplatzhalter 3">
            <a:extLst>
              <a:ext uri="{FF2B5EF4-FFF2-40B4-BE49-F238E27FC236}">
                <a16:creationId xmlns:a16="http://schemas.microsoft.com/office/drawing/2014/main" id="{FBBBCA03-6140-298A-BBE8-8132435F0C6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25EECDA-0A76-B54E-982F-D000BA9D6531}" type="slidenum">
              <a:rPr lang="de-CH" altLang="de-DE" sz="1200" b="0"/>
              <a:pPr eaLnBrk="1" hangingPunct="1">
                <a:spcBef>
                  <a:spcPct val="0"/>
                </a:spcBef>
              </a:pPr>
              <a:t>13</a:t>
            </a:fld>
            <a:endParaRPr lang="de-CH" altLang="de-DE"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a:extLst>
              <a:ext uri="{FF2B5EF4-FFF2-40B4-BE49-F238E27FC236}">
                <a16:creationId xmlns:a16="http://schemas.microsoft.com/office/drawing/2014/main" id="{16E4760B-A92F-271F-B722-C70FEDE61FAB}"/>
              </a:ext>
            </a:extLst>
          </p:cNvPr>
          <p:cNvSpPr>
            <a:spLocks noGrp="1" noRot="1" noChangeAspect="1" noTextEdit="1"/>
          </p:cNvSpPr>
          <p:nvPr>
            <p:ph type="sldImg"/>
          </p:nvPr>
        </p:nvSpPr>
        <p:spPr>
          <a:ln/>
        </p:spPr>
      </p:sp>
      <p:sp>
        <p:nvSpPr>
          <p:cNvPr id="23554" name="Notizenplatzhalter 2">
            <a:extLst>
              <a:ext uri="{FF2B5EF4-FFF2-40B4-BE49-F238E27FC236}">
                <a16:creationId xmlns:a16="http://schemas.microsoft.com/office/drawing/2014/main" id="{19FE5664-A25D-8CE5-38CF-F5FEFD26C0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Ist zeitsparender und einfacher als Schwärme aus den Bäumen zu holen.</a:t>
            </a:r>
            <a:endParaRPr lang="de-DE" altLang="de-DE" sz="1800">
              <a:latin typeface="Arial" panose="020B0604020202020204" pitchFamily="34" charset="0"/>
              <a:ea typeface="ＭＳ Ｐゴシック" panose="020B0600070205080204" pitchFamily="34" charset="-128"/>
            </a:endParaRPr>
          </a:p>
        </p:txBody>
      </p:sp>
      <p:sp>
        <p:nvSpPr>
          <p:cNvPr id="23555" name="Foliennummernplatzhalter 3">
            <a:extLst>
              <a:ext uri="{FF2B5EF4-FFF2-40B4-BE49-F238E27FC236}">
                <a16:creationId xmlns:a16="http://schemas.microsoft.com/office/drawing/2014/main" id="{FCF86A70-EFCD-21DA-6EA1-10B3F75AD0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66B225A6-08D6-A547-AF56-37A4546C21B9}" type="slidenum">
              <a:rPr lang="de-CH" altLang="de-DE" sz="1200" b="0"/>
              <a:pPr eaLnBrk="1" hangingPunct="1"/>
              <a:t>14</a:t>
            </a:fld>
            <a:endParaRPr lang="de-CH" altLang="de-DE"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a:extLst>
              <a:ext uri="{FF2B5EF4-FFF2-40B4-BE49-F238E27FC236}">
                <a16:creationId xmlns:a16="http://schemas.microsoft.com/office/drawing/2014/main" id="{B696EF51-DDDD-0759-E504-1B2CB5187CB7}"/>
              </a:ext>
            </a:extLst>
          </p:cNvPr>
          <p:cNvSpPr>
            <a:spLocks noGrp="1" noRot="1" noChangeAspect="1" noTextEdit="1"/>
          </p:cNvSpPr>
          <p:nvPr>
            <p:ph type="sldImg"/>
          </p:nvPr>
        </p:nvSpPr>
        <p:spPr>
          <a:ln/>
        </p:spPr>
      </p:sp>
      <p:sp>
        <p:nvSpPr>
          <p:cNvPr id="25602" name="Notizenplatzhalter 2">
            <a:extLst>
              <a:ext uri="{FF2B5EF4-FFF2-40B4-BE49-F238E27FC236}">
                <a16:creationId xmlns:a16="http://schemas.microsoft.com/office/drawing/2014/main" id="{4A1237AF-A226-10F3-86B5-2D7DCA8475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Jungvölker bilden ist ein Muss, wen man den Bestand erhalten will.</a:t>
            </a:r>
          </a:p>
          <a:p>
            <a:endParaRPr lang="de-CH" altLang="de-DE">
              <a:latin typeface="Arial" panose="020B0604020202020204" pitchFamily="34" charset="0"/>
              <a:ea typeface="ＭＳ Ｐゴシック" panose="020B0600070205080204" pitchFamily="34" charset="-128"/>
            </a:endParaRPr>
          </a:p>
        </p:txBody>
      </p:sp>
      <p:sp>
        <p:nvSpPr>
          <p:cNvPr id="25603" name="Foliennummernplatzhalter 3">
            <a:extLst>
              <a:ext uri="{FF2B5EF4-FFF2-40B4-BE49-F238E27FC236}">
                <a16:creationId xmlns:a16="http://schemas.microsoft.com/office/drawing/2014/main" id="{362F2BCC-2A6D-02D9-1DD4-F15FA4D0DB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484CB26-2C7F-4C44-BD1E-841BCF708848}" type="slidenum">
              <a:rPr lang="de-CH" altLang="de-DE" sz="1200" b="0"/>
              <a:pPr eaLnBrk="1" hangingPunct="1"/>
              <a:t>15</a:t>
            </a:fld>
            <a:endParaRPr lang="de-CH" altLang="de-DE"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a:extLst>
              <a:ext uri="{FF2B5EF4-FFF2-40B4-BE49-F238E27FC236}">
                <a16:creationId xmlns:a16="http://schemas.microsoft.com/office/drawing/2014/main" id="{DD40C9BC-3181-4338-820E-35C0A122953F}"/>
              </a:ext>
            </a:extLst>
          </p:cNvPr>
          <p:cNvSpPr>
            <a:spLocks noGrp="1" noRot="1" noChangeAspect="1" noTextEdit="1"/>
          </p:cNvSpPr>
          <p:nvPr>
            <p:ph type="sldImg"/>
          </p:nvPr>
        </p:nvSpPr>
        <p:spPr>
          <a:ln/>
        </p:spPr>
      </p:sp>
      <p:sp>
        <p:nvSpPr>
          <p:cNvPr id="27650" name="Notizenplatzhalter 2">
            <a:extLst>
              <a:ext uri="{FF2B5EF4-FFF2-40B4-BE49-F238E27FC236}">
                <a16:creationId xmlns:a16="http://schemas.microsoft.com/office/drawing/2014/main" id="{84FC0237-A996-3F00-4872-244E5D8D91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Jede und jeder muss seinen Weg selber wählen, doch die Wegweiser und Distanzangaben sind zu beachten.</a:t>
            </a:r>
            <a:endParaRPr lang="de-DE" altLang="de-DE" sz="1800">
              <a:latin typeface="Arial" panose="020B0604020202020204" pitchFamily="34" charset="0"/>
              <a:ea typeface="ＭＳ Ｐゴシック" panose="020B0600070205080204" pitchFamily="34" charset="-128"/>
            </a:endParaRPr>
          </a:p>
        </p:txBody>
      </p:sp>
      <p:sp>
        <p:nvSpPr>
          <p:cNvPr id="27651" name="Foliennummernplatzhalter 3">
            <a:extLst>
              <a:ext uri="{FF2B5EF4-FFF2-40B4-BE49-F238E27FC236}">
                <a16:creationId xmlns:a16="http://schemas.microsoft.com/office/drawing/2014/main" id="{B3D3446E-B051-A369-5DBB-F187BDC76A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587794D4-CEF3-194C-9F49-6D0D180B8C2C}" type="slidenum">
              <a:rPr lang="de-CH" altLang="de-DE" sz="1200" b="0"/>
              <a:pPr eaLnBrk="1" hangingPunct="1"/>
              <a:t>16</a:t>
            </a:fld>
            <a:endParaRPr lang="de-CH" altLang="de-DE"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FDD09A77-3C11-DAA9-E492-DEE0F9A6CD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92046446-1674-4C41-B947-BD715F2317C0}" type="slidenum">
              <a:rPr lang="de-CH" altLang="de-DE" sz="1200" b="0"/>
              <a:pPr eaLnBrk="1" hangingPunct="1"/>
              <a:t>17</a:t>
            </a:fld>
            <a:endParaRPr lang="de-CH" altLang="de-DE" sz="1200" b="0"/>
          </a:p>
        </p:txBody>
      </p:sp>
      <p:sp>
        <p:nvSpPr>
          <p:cNvPr id="29698" name="Rectangle 2">
            <a:extLst>
              <a:ext uri="{FF2B5EF4-FFF2-40B4-BE49-F238E27FC236}">
                <a16:creationId xmlns:a16="http://schemas.microsoft.com/office/drawing/2014/main" id="{FCCA996A-3680-0ABC-DFE1-321E94062AB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85C05E5-0229-9CB6-CF80-068343D176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de-DE" sz="1800">
                <a:latin typeface="Arial" panose="020B0604020202020204" pitchFamily="34" charset="0"/>
                <a:ea typeface="ＭＳ Ｐゴシック" panose="020B0600070205080204" pitchFamily="34" charset="-128"/>
              </a:rPr>
              <a:t>Schauen wir dies im einzelnen an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a:extLst>
              <a:ext uri="{FF2B5EF4-FFF2-40B4-BE49-F238E27FC236}">
                <a16:creationId xmlns:a16="http://schemas.microsoft.com/office/drawing/2014/main" id="{FC2101E4-56F6-2D5D-5ADE-DCF6D9A75EC1}"/>
              </a:ext>
            </a:extLst>
          </p:cNvPr>
          <p:cNvSpPr>
            <a:spLocks noGrp="1" noRot="1" noChangeAspect="1" noTextEdit="1"/>
          </p:cNvSpPr>
          <p:nvPr>
            <p:ph type="sldImg"/>
          </p:nvPr>
        </p:nvSpPr>
        <p:spPr>
          <a:ln/>
        </p:spPr>
      </p:sp>
      <p:sp>
        <p:nvSpPr>
          <p:cNvPr id="31746" name="Notizenplatzhalter 2">
            <a:extLst>
              <a:ext uri="{FF2B5EF4-FFF2-40B4-BE49-F238E27FC236}">
                <a16:creationId xmlns:a16="http://schemas.microsoft.com/office/drawing/2014/main" id="{E8E6C96A-E705-1891-F5A6-6AE935CAD6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z="1800">
                <a:latin typeface="Arial" panose="020B0604020202020204" pitchFamily="34" charset="0"/>
                <a:ea typeface="ＭＳ Ｐゴシック" panose="020B0600070205080204" pitchFamily="34" charset="-128"/>
              </a:rPr>
              <a:t>Nach Standort verschieden und von der Frühjahresentwicklung abhängig.</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Ich bilde meine Ableger vor dem längsten Tag.</a:t>
            </a:r>
          </a:p>
          <a:p>
            <a:endParaRPr lang="de-CH" altLang="de-DE" sz="1800">
              <a:latin typeface="Arial" panose="020B0604020202020204" pitchFamily="34" charset="0"/>
              <a:ea typeface="ＭＳ Ｐゴシック" panose="020B0600070205080204" pitchFamily="34" charset="-128"/>
            </a:endParaRPr>
          </a:p>
          <a:p>
            <a:r>
              <a:rPr lang="de-CH" altLang="de-DE" sz="1800">
                <a:latin typeface="Arial" panose="020B0604020202020204" pitchFamily="34" charset="0"/>
                <a:ea typeface="ＭＳ Ｐゴシック" panose="020B0600070205080204" pitchFamily="34" charset="-128"/>
              </a:rPr>
              <a:t>Der Schwarmtrieb ist nach der Frühtracht meist auch zu Ende.</a:t>
            </a:r>
            <a:endParaRPr lang="de-DE" altLang="de-DE" sz="1800">
              <a:latin typeface="Arial" panose="020B0604020202020204" pitchFamily="34" charset="0"/>
              <a:ea typeface="ＭＳ Ｐゴシック" panose="020B0600070205080204" pitchFamily="34" charset="-128"/>
            </a:endParaRPr>
          </a:p>
        </p:txBody>
      </p:sp>
      <p:sp>
        <p:nvSpPr>
          <p:cNvPr id="31747" name="Foliennummernplatzhalter 3">
            <a:extLst>
              <a:ext uri="{FF2B5EF4-FFF2-40B4-BE49-F238E27FC236}">
                <a16:creationId xmlns:a16="http://schemas.microsoft.com/office/drawing/2014/main" id="{B39342BC-8C39-BB9A-0731-0A3498C1E0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2C49603-1D8B-0D4D-AA55-A12FAE0A4D92}" type="slidenum">
              <a:rPr lang="de-CH" altLang="de-DE" sz="1200" b="0"/>
              <a:pPr eaLnBrk="1" hangingPunct="1"/>
              <a:t>18</a:t>
            </a:fld>
            <a:endParaRPr lang="de-CH" altLang="de-DE"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339F44D9-3508-8125-F096-9A4AD85656CE}"/>
              </a:ext>
            </a:extLst>
          </p:cNvPr>
          <p:cNvSpPr>
            <a:spLocks noGrp="1"/>
          </p:cNvSpPr>
          <p:nvPr>
            <p:ph type="dt" sz="half" idx="10"/>
          </p:nvPr>
        </p:nvSpPr>
        <p:spPr/>
        <p:txBody>
          <a:bodyPr/>
          <a:lstStyle>
            <a:lvl1pPr>
              <a:defRPr/>
            </a:lvl1pPr>
          </a:lstStyle>
          <a:p>
            <a:fld id="{5C32A08A-B2E1-714A-AAC7-056F7F8440CD}" type="datetime1">
              <a:rPr lang="de-CH" altLang="de-DE"/>
              <a:pPr/>
              <a:t>06.05.23</a:t>
            </a:fld>
            <a:endParaRPr lang="de-CH" altLang="de-DE"/>
          </a:p>
        </p:txBody>
      </p:sp>
      <p:sp>
        <p:nvSpPr>
          <p:cNvPr id="5" name="Fußzeilenplatzhalter 4">
            <a:extLst>
              <a:ext uri="{FF2B5EF4-FFF2-40B4-BE49-F238E27FC236}">
                <a16:creationId xmlns:a16="http://schemas.microsoft.com/office/drawing/2014/main" id="{E4E5D245-44FD-CC36-11A4-034395564AD9}"/>
              </a:ext>
            </a:extLst>
          </p:cNvPr>
          <p:cNvSpPr>
            <a:spLocks noGrp="1"/>
          </p:cNvSpPr>
          <p:nvPr>
            <p:ph type="ftr" sz="quarter" idx="11"/>
          </p:nvPr>
        </p:nvSpPr>
        <p:spPr/>
        <p:txBody>
          <a:bodyPr/>
          <a:lstStyle>
            <a:lvl1pPr>
              <a:defRPr/>
            </a:lvl1pPr>
          </a:lstStyle>
          <a:p>
            <a:r>
              <a:rPr lang="en-US" altLang="de-DE"/>
              <a:t>© VDRB 2009</a:t>
            </a:r>
          </a:p>
        </p:txBody>
      </p:sp>
      <p:sp>
        <p:nvSpPr>
          <p:cNvPr id="6" name="Foliennummernplatzhalter 5">
            <a:extLst>
              <a:ext uri="{FF2B5EF4-FFF2-40B4-BE49-F238E27FC236}">
                <a16:creationId xmlns:a16="http://schemas.microsoft.com/office/drawing/2014/main" id="{E2DD646E-7D93-BFAB-6B7D-B95DD6EBF64F}"/>
              </a:ext>
            </a:extLst>
          </p:cNvPr>
          <p:cNvSpPr>
            <a:spLocks noGrp="1"/>
          </p:cNvSpPr>
          <p:nvPr>
            <p:ph type="sldNum" sz="quarter" idx="12"/>
          </p:nvPr>
        </p:nvSpPr>
        <p:spPr/>
        <p:txBody>
          <a:bodyPr/>
          <a:lstStyle>
            <a:lvl1pPr>
              <a:defRPr/>
            </a:lvl1pPr>
          </a:lstStyle>
          <a:p>
            <a:fld id="{192E3986-3B42-6C4D-9063-254513E7D95A}" type="slidenum">
              <a:rPr lang="de-CH" altLang="de-DE"/>
              <a:pPr/>
              <a:t>‹Nr.›</a:t>
            </a:fld>
            <a:endParaRPr lang="de-CH" altLang="de-DE"/>
          </a:p>
        </p:txBody>
      </p:sp>
    </p:spTree>
    <p:extLst>
      <p:ext uri="{BB962C8B-B14F-4D97-AF65-F5344CB8AC3E}">
        <p14:creationId xmlns:p14="http://schemas.microsoft.com/office/powerpoint/2010/main" val="285722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71802" y="274638"/>
            <a:ext cx="5614998" cy="1143000"/>
          </a:xfrm>
          <a:prstGeom prst="rect">
            <a:avLst/>
          </a:prstGeom>
        </p:spPr>
        <p:txBody>
          <a:bodyPr/>
          <a:lstStyle/>
          <a:p>
            <a:r>
              <a:rPr lang="de-DE"/>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89C8E235-91FF-9519-828C-4325C406C51F}"/>
              </a:ext>
            </a:extLst>
          </p:cNvPr>
          <p:cNvSpPr>
            <a:spLocks noGrp="1"/>
          </p:cNvSpPr>
          <p:nvPr>
            <p:ph type="dt" sz="half" idx="10"/>
          </p:nvPr>
        </p:nvSpPr>
        <p:spPr/>
        <p:txBody>
          <a:bodyPr/>
          <a:lstStyle>
            <a:lvl1pPr>
              <a:defRPr/>
            </a:lvl1pPr>
          </a:lstStyle>
          <a:p>
            <a:fld id="{2D6EC5A0-83DD-4647-B72D-933191301760}" type="datetime1">
              <a:rPr lang="de-CH" altLang="de-DE"/>
              <a:pPr/>
              <a:t>06.05.23</a:t>
            </a:fld>
            <a:endParaRPr lang="de-CH" altLang="de-DE"/>
          </a:p>
        </p:txBody>
      </p:sp>
      <p:sp>
        <p:nvSpPr>
          <p:cNvPr id="5" name="Fußzeilenplatzhalter 4">
            <a:extLst>
              <a:ext uri="{FF2B5EF4-FFF2-40B4-BE49-F238E27FC236}">
                <a16:creationId xmlns:a16="http://schemas.microsoft.com/office/drawing/2014/main" id="{31F41135-5ED0-D036-A566-3A2F49C363A4}"/>
              </a:ext>
            </a:extLst>
          </p:cNvPr>
          <p:cNvSpPr>
            <a:spLocks noGrp="1"/>
          </p:cNvSpPr>
          <p:nvPr>
            <p:ph type="ftr" sz="quarter" idx="11"/>
          </p:nvPr>
        </p:nvSpPr>
        <p:spPr/>
        <p:txBody>
          <a:bodyPr/>
          <a:lstStyle>
            <a:lvl1pPr>
              <a:defRPr/>
            </a:lvl1pPr>
          </a:lstStyle>
          <a:p>
            <a:r>
              <a:rPr lang="en-US" altLang="de-DE"/>
              <a:t>© VDRB 2009</a:t>
            </a:r>
          </a:p>
        </p:txBody>
      </p:sp>
      <p:sp>
        <p:nvSpPr>
          <p:cNvPr id="6" name="Foliennummernplatzhalter 5">
            <a:extLst>
              <a:ext uri="{FF2B5EF4-FFF2-40B4-BE49-F238E27FC236}">
                <a16:creationId xmlns:a16="http://schemas.microsoft.com/office/drawing/2014/main" id="{0B5464C1-7772-9E31-7CDC-8A6BB33DAD35}"/>
              </a:ext>
            </a:extLst>
          </p:cNvPr>
          <p:cNvSpPr>
            <a:spLocks noGrp="1"/>
          </p:cNvSpPr>
          <p:nvPr>
            <p:ph type="sldNum" sz="quarter" idx="12"/>
          </p:nvPr>
        </p:nvSpPr>
        <p:spPr/>
        <p:txBody>
          <a:bodyPr/>
          <a:lstStyle>
            <a:lvl1pPr>
              <a:defRPr/>
            </a:lvl1pPr>
          </a:lstStyle>
          <a:p>
            <a:fld id="{C4BCDB1F-72D0-AD44-BEA2-9A73D7DD844B}" type="slidenum">
              <a:rPr lang="de-CH" altLang="de-DE"/>
              <a:pPr/>
              <a:t>‹Nr.›</a:t>
            </a:fld>
            <a:endParaRPr lang="de-CH" altLang="de-DE"/>
          </a:p>
        </p:txBody>
      </p:sp>
    </p:spTree>
    <p:extLst>
      <p:ext uri="{BB962C8B-B14F-4D97-AF65-F5344CB8AC3E}">
        <p14:creationId xmlns:p14="http://schemas.microsoft.com/office/powerpoint/2010/main" val="166809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D8813497-71AF-A9B5-623E-AF69F1344A2F}"/>
              </a:ext>
            </a:extLst>
          </p:cNvPr>
          <p:cNvSpPr>
            <a:spLocks noGrp="1"/>
          </p:cNvSpPr>
          <p:nvPr>
            <p:ph type="dt" sz="half" idx="10"/>
          </p:nvPr>
        </p:nvSpPr>
        <p:spPr/>
        <p:txBody>
          <a:bodyPr/>
          <a:lstStyle>
            <a:lvl1pPr>
              <a:defRPr/>
            </a:lvl1pPr>
          </a:lstStyle>
          <a:p>
            <a:fld id="{66AC10D3-1206-054F-94FD-859A2F264286}" type="datetime1">
              <a:rPr lang="de-CH" altLang="de-DE"/>
              <a:pPr/>
              <a:t>06.05.23</a:t>
            </a:fld>
            <a:endParaRPr lang="de-CH" altLang="de-DE"/>
          </a:p>
        </p:txBody>
      </p:sp>
      <p:sp>
        <p:nvSpPr>
          <p:cNvPr id="5" name="Fußzeilenplatzhalter 4">
            <a:extLst>
              <a:ext uri="{FF2B5EF4-FFF2-40B4-BE49-F238E27FC236}">
                <a16:creationId xmlns:a16="http://schemas.microsoft.com/office/drawing/2014/main" id="{0BA6966C-9546-1BD0-D2EE-7E29851FF326}"/>
              </a:ext>
            </a:extLst>
          </p:cNvPr>
          <p:cNvSpPr>
            <a:spLocks noGrp="1"/>
          </p:cNvSpPr>
          <p:nvPr>
            <p:ph type="ftr" sz="quarter" idx="11"/>
          </p:nvPr>
        </p:nvSpPr>
        <p:spPr/>
        <p:txBody>
          <a:bodyPr/>
          <a:lstStyle>
            <a:lvl1pPr>
              <a:defRPr/>
            </a:lvl1pPr>
          </a:lstStyle>
          <a:p>
            <a:r>
              <a:rPr lang="en-US" altLang="de-DE"/>
              <a:t>© VDRB 2009</a:t>
            </a:r>
          </a:p>
        </p:txBody>
      </p:sp>
      <p:sp>
        <p:nvSpPr>
          <p:cNvPr id="6" name="Foliennummernplatzhalter 5">
            <a:extLst>
              <a:ext uri="{FF2B5EF4-FFF2-40B4-BE49-F238E27FC236}">
                <a16:creationId xmlns:a16="http://schemas.microsoft.com/office/drawing/2014/main" id="{B11B0823-50B8-9114-E2F2-270E61111B49}"/>
              </a:ext>
            </a:extLst>
          </p:cNvPr>
          <p:cNvSpPr>
            <a:spLocks noGrp="1"/>
          </p:cNvSpPr>
          <p:nvPr>
            <p:ph type="sldNum" sz="quarter" idx="12"/>
          </p:nvPr>
        </p:nvSpPr>
        <p:spPr/>
        <p:txBody>
          <a:bodyPr/>
          <a:lstStyle>
            <a:lvl1pPr>
              <a:defRPr/>
            </a:lvl1pPr>
          </a:lstStyle>
          <a:p>
            <a:fld id="{F28BA5B7-0508-B64D-A70E-7D73CE2CCB6E}" type="slidenum">
              <a:rPr lang="de-CH" altLang="de-DE"/>
              <a:pPr/>
              <a:t>‹Nr.›</a:t>
            </a:fld>
            <a:endParaRPr lang="de-CH" altLang="de-DE"/>
          </a:p>
        </p:txBody>
      </p:sp>
    </p:spTree>
    <p:extLst>
      <p:ext uri="{BB962C8B-B14F-4D97-AF65-F5344CB8AC3E}">
        <p14:creationId xmlns:p14="http://schemas.microsoft.com/office/powerpoint/2010/main" val="427226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71802" y="274638"/>
            <a:ext cx="5614998"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9B58AC0A-69FE-D90A-47A8-91221853C6C4}"/>
              </a:ext>
            </a:extLst>
          </p:cNvPr>
          <p:cNvSpPr>
            <a:spLocks noGrp="1"/>
          </p:cNvSpPr>
          <p:nvPr>
            <p:ph type="dt" sz="half" idx="10"/>
          </p:nvPr>
        </p:nvSpPr>
        <p:spPr/>
        <p:txBody>
          <a:bodyPr/>
          <a:lstStyle>
            <a:lvl1pPr>
              <a:defRPr/>
            </a:lvl1pPr>
          </a:lstStyle>
          <a:p>
            <a:fld id="{E346B78D-3BEE-9E4D-9394-32AEA718B442}" type="datetime1">
              <a:rPr lang="de-CH" altLang="de-DE"/>
              <a:pPr/>
              <a:t>06.05.23</a:t>
            </a:fld>
            <a:endParaRPr lang="de-CH" altLang="de-DE"/>
          </a:p>
        </p:txBody>
      </p:sp>
      <p:sp>
        <p:nvSpPr>
          <p:cNvPr id="5" name="Fußzeilenplatzhalter 4">
            <a:extLst>
              <a:ext uri="{FF2B5EF4-FFF2-40B4-BE49-F238E27FC236}">
                <a16:creationId xmlns:a16="http://schemas.microsoft.com/office/drawing/2014/main" id="{B36397BF-2140-A0E2-2DF3-3970A9619BD6}"/>
              </a:ext>
            </a:extLst>
          </p:cNvPr>
          <p:cNvSpPr>
            <a:spLocks noGrp="1"/>
          </p:cNvSpPr>
          <p:nvPr>
            <p:ph type="ftr" sz="quarter" idx="11"/>
          </p:nvPr>
        </p:nvSpPr>
        <p:spPr/>
        <p:txBody>
          <a:bodyPr/>
          <a:lstStyle>
            <a:lvl1pPr>
              <a:defRPr/>
            </a:lvl1pPr>
          </a:lstStyle>
          <a:p>
            <a:r>
              <a:rPr lang="en-US" altLang="de-DE"/>
              <a:t>© VDRB 2009</a:t>
            </a:r>
          </a:p>
        </p:txBody>
      </p:sp>
      <p:sp>
        <p:nvSpPr>
          <p:cNvPr id="6" name="Foliennummernplatzhalter 5">
            <a:extLst>
              <a:ext uri="{FF2B5EF4-FFF2-40B4-BE49-F238E27FC236}">
                <a16:creationId xmlns:a16="http://schemas.microsoft.com/office/drawing/2014/main" id="{4BF2B318-85FE-3138-3970-01CB5F66C857}"/>
              </a:ext>
            </a:extLst>
          </p:cNvPr>
          <p:cNvSpPr>
            <a:spLocks noGrp="1"/>
          </p:cNvSpPr>
          <p:nvPr>
            <p:ph type="sldNum" sz="quarter" idx="12"/>
          </p:nvPr>
        </p:nvSpPr>
        <p:spPr/>
        <p:txBody>
          <a:bodyPr/>
          <a:lstStyle>
            <a:lvl1pPr>
              <a:defRPr/>
            </a:lvl1pPr>
          </a:lstStyle>
          <a:p>
            <a:fld id="{E192716E-63CD-1548-B90D-E49C8154F59D}" type="slidenum">
              <a:rPr lang="de-CH" altLang="de-DE"/>
              <a:pPr/>
              <a:t>‹Nr.›</a:t>
            </a:fld>
            <a:endParaRPr lang="de-CH" altLang="de-DE"/>
          </a:p>
        </p:txBody>
      </p:sp>
    </p:spTree>
    <p:extLst>
      <p:ext uri="{BB962C8B-B14F-4D97-AF65-F5344CB8AC3E}">
        <p14:creationId xmlns:p14="http://schemas.microsoft.com/office/powerpoint/2010/main" val="90929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a:extLst>
              <a:ext uri="{FF2B5EF4-FFF2-40B4-BE49-F238E27FC236}">
                <a16:creationId xmlns:a16="http://schemas.microsoft.com/office/drawing/2014/main" id="{C5FD04A0-0049-5827-500C-D822C7270F0A}"/>
              </a:ext>
            </a:extLst>
          </p:cNvPr>
          <p:cNvSpPr>
            <a:spLocks noGrp="1"/>
          </p:cNvSpPr>
          <p:nvPr>
            <p:ph type="dt" sz="half" idx="10"/>
          </p:nvPr>
        </p:nvSpPr>
        <p:spPr/>
        <p:txBody>
          <a:bodyPr/>
          <a:lstStyle>
            <a:lvl1pPr>
              <a:defRPr/>
            </a:lvl1pPr>
          </a:lstStyle>
          <a:p>
            <a:fld id="{3E59293E-A9C1-8142-8DD9-9BA45564CC7E}" type="datetime1">
              <a:rPr lang="de-CH" altLang="de-DE"/>
              <a:pPr/>
              <a:t>06.05.23</a:t>
            </a:fld>
            <a:endParaRPr lang="de-CH" altLang="de-DE"/>
          </a:p>
        </p:txBody>
      </p:sp>
      <p:sp>
        <p:nvSpPr>
          <p:cNvPr id="5" name="Fußzeilenplatzhalter 4">
            <a:extLst>
              <a:ext uri="{FF2B5EF4-FFF2-40B4-BE49-F238E27FC236}">
                <a16:creationId xmlns:a16="http://schemas.microsoft.com/office/drawing/2014/main" id="{E450BA60-531C-1F0A-80DF-B287BB0CE3EA}"/>
              </a:ext>
            </a:extLst>
          </p:cNvPr>
          <p:cNvSpPr>
            <a:spLocks noGrp="1"/>
          </p:cNvSpPr>
          <p:nvPr>
            <p:ph type="ftr" sz="quarter" idx="11"/>
          </p:nvPr>
        </p:nvSpPr>
        <p:spPr/>
        <p:txBody>
          <a:bodyPr/>
          <a:lstStyle>
            <a:lvl1pPr>
              <a:defRPr/>
            </a:lvl1pPr>
          </a:lstStyle>
          <a:p>
            <a:r>
              <a:rPr lang="en-US" altLang="de-DE"/>
              <a:t>© VDRB 2009</a:t>
            </a:r>
          </a:p>
        </p:txBody>
      </p:sp>
      <p:sp>
        <p:nvSpPr>
          <p:cNvPr id="6" name="Foliennummernplatzhalter 5">
            <a:extLst>
              <a:ext uri="{FF2B5EF4-FFF2-40B4-BE49-F238E27FC236}">
                <a16:creationId xmlns:a16="http://schemas.microsoft.com/office/drawing/2014/main" id="{BF99BB08-A679-CCE3-D7C6-64805A67C866}"/>
              </a:ext>
            </a:extLst>
          </p:cNvPr>
          <p:cNvSpPr>
            <a:spLocks noGrp="1"/>
          </p:cNvSpPr>
          <p:nvPr>
            <p:ph type="sldNum" sz="quarter" idx="12"/>
          </p:nvPr>
        </p:nvSpPr>
        <p:spPr/>
        <p:txBody>
          <a:bodyPr/>
          <a:lstStyle>
            <a:lvl1pPr>
              <a:defRPr/>
            </a:lvl1pPr>
          </a:lstStyle>
          <a:p>
            <a:fld id="{321DBBFC-90C2-8648-80D2-5D2D72DC3697}" type="slidenum">
              <a:rPr lang="de-CH" altLang="de-DE"/>
              <a:pPr/>
              <a:t>‹Nr.›</a:t>
            </a:fld>
            <a:endParaRPr lang="de-CH" altLang="de-DE"/>
          </a:p>
        </p:txBody>
      </p:sp>
    </p:spTree>
    <p:extLst>
      <p:ext uri="{BB962C8B-B14F-4D97-AF65-F5344CB8AC3E}">
        <p14:creationId xmlns:p14="http://schemas.microsoft.com/office/powerpoint/2010/main" val="1709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71802" y="274638"/>
            <a:ext cx="5614998"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buFontTx/>
              <a:buBlip>
                <a:blip r:embed="rId2"/>
              </a:buBlip>
              <a:defRPr sz="2800"/>
            </a:lvl1pPr>
            <a:lvl2pPr>
              <a:buFontTx/>
              <a:buBlip>
                <a:blip r:embed="rId2"/>
              </a:buBlip>
              <a:defRPr sz="2400"/>
            </a:lvl2pPr>
            <a:lvl3pPr>
              <a:buFontTx/>
              <a:buBlip>
                <a:blip r:embed="rId2"/>
              </a:buBlip>
              <a:defRPr sz="2000"/>
            </a:lvl3pPr>
            <a:lvl4pPr>
              <a:buFontTx/>
              <a:buBlip>
                <a:blip r:embed="rId2"/>
              </a:buBlip>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buFontTx/>
              <a:buBlip>
                <a:blip r:embed="rId2"/>
              </a:buBlip>
              <a:defRPr sz="2800"/>
            </a:lvl1pPr>
            <a:lvl2pPr>
              <a:buFontTx/>
              <a:buBlip>
                <a:blip r:embed="rId2"/>
              </a:buBlip>
              <a:defRPr sz="2400"/>
            </a:lvl2pPr>
            <a:lvl3pPr>
              <a:buFontTx/>
              <a:buBlip>
                <a:blip r:embed="rId2"/>
              </a:buBlip>
              <a:defRPr sz="2000"/>
            </a:lvl3pPr>
            <a:lvl4pPr>
              <a:buFontTx/>
              <a:buBlip>
                <a:blip r:embed="rId2"/>
              </a:buBlip>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3">
            <a:extLst>
              <a:ext uri="{FF2B5EF4-FFF2-40B4-BE49-F238E27FC236}">
                <a16:creationId xmlns:a16="http://schemas.microsoft.com/office/drawing/2014/main" id="{62662170-BA89-6480-31B1-589A650FCC66}"/>
              </a:ext>
            </a:extLst>
          </p:cNvPr>
          <p:cNvSpPr>
            <a:spLocks noGrp="1"/>
          </p:cNvSpPr>
          <p:nvPr>
            <p:ph type="dt" sz="half" idx="10"/>
          </p:nvPr>
        </p:nvSpPr>
        <p:spPr/>
        <p:txBody>
          <a:bodyPr/>
          <a:lstStyle>
            <a:lvl1pPr>
              <a:defRPr/>
            </a:lvl1pPr>
          </a:lstStyle>
          <a:p>
            <a:fld id="{E4F9538F-48FE-BF46-B8AE-3B1CC94DB40B}" type="datetime1">
              <a:rPr lang="de-CH" altLang="de-DE"/>
              <a:pPr/>
              <a:t>06.05.23</a:t>
            </a:fld>
            <a:endParaRPr lang="de-CH" altLang="de-DE"/>
          </a:p>
        </p:txBody>
      </p:sp>
      <p:sp>
        <p:nvSpPr>
          <p:cNvPr id="6" name="Fußzeilenplatzhalter 4">
            <a:extLst>
              <a:ext uri="{FF2B5EF4-FFF2-40B4-BE49-F238E27FC236}">
                <a16:creationId xmlns:a16="http://schemas.microsoft.com/office/drawing/2014/main" id="{D18629EE-571A-5506-45B1-F44208F6EC93}"/>
              </a:ext>
            </a:extLst>
          </p:cNvPr>
          <p:cNvSpPr>
            <a:spLocks noGrp="1"/>
          </p:cNvSpPr>
          <p:nvPr>
            <p:ph type="ftr" sz="quarter" idx="11"/>
          </p:nvPr>
        </p:nvSpPr>
        <p:spPr/>
        <p:txBody>
          <a:bodyPr/>
          <a:lstStyle>
            <a:lvl1pPr>
              <a:defRPr/>
            </a:lvl1pPr>
          </a:lstStyle>
          <a:p>
            <a:r>
              <a:rPr lang="en-US" altLang="de-DE"/>
              <a:t>© VDRB 2009</a:t>
            </a:r>
          </a:p>
        </p:txBody>
      </p:sp>
      <p:sp>
        <p:nvSpPr>
          <p:cNvPr id="7" name="Foliennummernplatzhalter 5">
            <a:extLst>
              <a:ext uri="{FF2B5EF4-FFF2-40B4-BE49-F238E27FC236}">
                <a16:creationId xmlns:a16="http://schemas.microsoft.com/office/drawing/2014/main" id="{AEAE06B0-215F-4137-F480-EDFAFC998B30}"/>
              </a:ext>
            </a:extLst>
          </p:cNvPr>
          <p:cNvSpPr>
            <a:spLocks noGrp="1"/>
          </p:cNvSpPr>
          <p:nvPr>
            <p:ph type="sldNum" sz="quarter" idx="12"/>
          </p:nvPr>
        </p:nvSpPr>
        <p:spPr/>
        <p:txBody>
          <a:bodyPr/>
          <a:lstStyle>
            <a:lvl1pPr>
              <a:defRPr/>
            </a:lvl1pPr>
          </a:lstStyle>
          <a:p>
            <a:fld id="{3F9F5D1E-0E0C-784D-81C1-A04DDB8405CE}" type="slidenum">
              <a:rPr lang="de-CH" altLang="de-DE"/>
              <a:pPr/>
              <a:t>‹Nr.›</a:t>
            </a:fld>
            <a:endParaRPr lang="de-CH" altLang="de-DE"/>
          </a:p>
        </p:txBody>
      </p:sp>
    </p:spTree>
    <p:extLst>
      <p:ext uri="{BB962C8B-B14F-4D97-AF65-F5344CB8AC3E}">
        <p14:creationId xmlns:p14="http://schemas.microsoft.com/office/powerpoint/2010/main" val="139326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71802" y="274638"/>
            <a:ext cx="5614998" cy="1143000"/>
          </a:xfrm>
          <a:prstGeom prst="rect">
            <a:avLst/>
          </a:prstGeom>
        </p:spPr>
        <p:txBody>
          <a:bodyPr/>
          <a:lstStyle>
            <a:lvl1pPr>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buFontTx/>
              <a:buBlip>
                <a:blip r:embed="rId2"/>
              </a:buBlip>
              <a:defRPr sz="2400"/>
            </a:lvl1pPr>
            <a:lvl2pPr>
              <a:buFontTx/>
              <a:buBlip>
                <a:blip r:embed="rId2"/>
              </a:buBlip>
              <a:defRPr sz="2000"/>
            </a:lvl2pPr>
            <a:lvl3pPr>
              <a:buFontTx/>
              <a:buBlip>
                <a:blip r:embed="rId2"/>
              </a:buBlip>
              <a:defRPr sz="1800"/>
            </a:lvl3pPr>
            <a:lvl4pPr>
              <a:buFontTx/>
              <a:buBlip>
                <a:blip r:embed="rId2"/>
              </a:buBlip>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buFontTx/>
              <a:buBlip>
                <a:blip r:embed="rId2"/>
              </a:buBlip>
              <a:defRPr sz="2400"/>
            </a:lvl1pPr>
            <a:lvl2pPr>
              <a:buFontTx/>
              <a:buBlip>
                <a:blip r:embed="rId2"/>
              </a:buBlip>
              <a:defRPr sz="2000"/>
            </a:lvl2pPr>
            <a:lvl3pPr>
              <a:buFontTx/>
              <a:buBlip>
                <a:blip r:embed="rId2"/>
              </a:buBlip>
              <a:defRPr sz="1800"/>
            </a:lvl3pPr>
            <a:lvl4pPr>
              <a:buFontTx/>
              <a:buBlip>
                <a:blip r:embed="rId2"/>
              </a:buBlip>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3">
            <a:extLst>
              <a:ext uri="{FF2B5EF4-FFF2-40B4-BE49-F238E27FC236}">
                <a16:creationId xmlns:a16="http://schemas.microsoft.com/office/drawing/2014/main" id="{042CCFBE-4265-9C25-AEC8-46CA166540C8}"/>
              </a:ext>
            </a:extLst>
          </p:cNvPr>
          <p:cNvSpPr>
            <a:spLocks noGrp="1"/>
          </p:cNvSpPr>
          <p:nvPr>
            <p:ph type="dt" sz="half" idx="10"/>
          </p:nvPr>
        </p:nvSpPr>
        <p:spPr/>
        <p:txBody>
          <a:bodyPr/>
          <a:lstStyle>
            <a:lvl1pPr>
              <a:defRPr/>
            </a:lvl1pPr>
          </a:lstStyle>
          <a:p>
            <a:fld id="{2B6F292D-FA25-8E45-8B87-61C8F42FD8B0}" type="datetime1">
              <a:rPr lang="de-CH" altLang="de-DE"/>
              <a:pPr/>
              <a:t>06.05.23</a:t>
            </a:fld>
            <a:endParaRPr lang="de-CH" altLang="de-DE"/>
          </a:p>
        </p:txBody>
      </p:sp>
      <p:sp>
        <p:nvSpPr>
          <p:cNvPr id="8" name="Fußzeilenplatzhalter 4">
            <a:extLst>
              <a:ext uri="{FF2B5EF4-FFF2-40B4-BE49-F238E27FC236}">
                <a16:creationId xmlns:a16="http://schemas.microsoft.com/office/drawing/2014/main" id="{9BC6DDEB-4A3A-3928-A94F-0ECA57E5317D}"/>
              </a:ext>
            </a:extLst>
          </p:cNvPr>
          <p:cNvSpPr>
            <a:spLocks noGrp="1"/>
          </p:cNvSpPr>
          <p:nvPr>
            <p:ph type="ftr" sz="quarter" idx="11"/>
          </p:nvPr>
        </p:nvSpPr>
        <p:spPr/>
        <p:txBody>
          <a:bodyPr/>
          <a:lstStyle>
            <a:lvl1pPr>
              <a:defRPr/>
            </a:lvl1pPr>
          </a:lstStyle>
          <a:p>
            <a:r>
              <a:rPr lang="en-US" altLang="de-DE"/>
              <a:t>© VDRB 2009</a:t>
            </a:r>
          </a:p>
        </p:txBody>
      </p:sp>
      <p:sp>
        <p:nvSpPr>
          <p:cNvPr id="9" name="Foliennummernplatzhalter 5">
            <a:extLst>
              <a:ext uri="{FF2B5EF4-FFF2-40B4-BE49-F238E27FC236}">
                <a16:creationId xmlns:a16="http://schemas.microsoft.com/office/drawing/2014/main" id="{1A312924-2370-0EE1-3268-91FA54A3DEED}"/>
              </a:ext>
            </a:extLst>
          </p:cNvPr>
          <p:cNvSpPr>
            <a:spLocks noGrp="1"/>
          </p:cNvSpPr>
          <p:nvPr>
            <p:ph type="sldNum" sz="quarter" idx="12"/>
          </p:nvPr>
        </p:nvSpPr>
        <p:spPr/>
        <p:txBody>
          <a:bodyPr/>
          <a:lstStyle>
            <a:lvl1pPr>
              <a:defRPr/>
            </a:lvl1pPr>
          </a:lstStyle>
          <a:p>
            <a:fld id="{40BDC0E2-6971-9E4B-9999-8B908B442961}" type="slidenum">
              <a:rPr lang="de-CH" altLang="de-DE"/>
              <a:pPr/>
              <a:t>‹Nr.›</a:t>
            </a:fld>
            <a:endParaRPr lang="de-CH" altLang="de-DE"/>
          </a:p>
        </p:txBody>
      </p:sp>
    </p:spTree>
    <p:extLst>
      <p:ext uri="{BB962C8B-B14F-4D97-AF65-F5344CB8AC3E}">
        <p14:creationId xmlns:p14="http://schemas.microsoft.com/office/powerpoint/2010/main" val="212292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143240" y="274638"/>
            <a:ext cx="5543560" cy="1143000"/>
          </a:xfrm>
          <a:prstGeom prst="rect">
            <a:avLst/>
          </a:prstGeom>
        </p:spPr>
        <p:txBody>
          <a:bodyPr/>
          <a:lstStyle/>
          <a:p>
            <a:r>
              <a:rPr lang="de-DE"/>
              <a:t>Titelmasterformat durch Klicken bearbeiten</a:t>
            </a:r>
            <a:endParaRPr lang="de-DE" dirty="0"/>
          </a:p>
        </p:txBody>
      </p:sp>
      <p:sp>
        <p:nvSpPr>
          <p:cNvPr id="3" name="Datumsplatzhalter 3">
            <a:extLst>
              <a:ext uri="{FF2B5EF4-FFF2-40B4-BE49-F238E27FC236}">
                <a16:creationId xmlns:a16="http://schemas.microsoft.com/office/drawing/2014/main" id="{F0A152DB-7646-86D7-20FD-18456BFC432D}"/>
              </a:ext>
            </a:extLst>
          </p:cNvPr>
          <p:cNvSpPr>
            <a:spLocks noGrp="1"/>
          </p:cNvSpPr>
          <p:nvPr>
            <p:ph type="dt" sz="half" idx="10"/>
          </p:nvPr>
        </p:nvSpPr>
        <p:spPr/>
        <p:txBody>
          <a:bodyPr/>
          <a:lstStyle>
            <a:lvl1pPr>
              <a:defRPr/>
            </a:lvl1pPr>
          </a:lstStyle>
          <a:p>
            <a:fld id="{38F44A6B-DBF8-A94B-BA12-5EC622B896F9}" type="datetime1">
              <a:rPr lang="de-CH" altLang="de-DE"/>
              <a:pPr/>
              <a:t>06.05.23</a:t>
            </a:fld>
            <a:endParaRPr lang="de-CH" altLang="de-DE"/>
          </a:p>
        </p:txBody>
      </p:sp>
      <p:sp>
        <p:nvSpPr>
          <p:cNvPr id="4" name="Fußzeilenplatzhalter 4">
            <a:extLst>
              <a:ext uri="{FF2B5EF4-FFF2-40B4-BE49-F238E27FC236}">
                <a16:creationId xmlns:a16="http://schemas.microsoft.com/office/drawing/2014/main" id="{DD08B410-3093-2864-A8B9-3657A87C0A24}"/>
              </a:ext>
            </a:extLst>
          </p:cNvPr>
          <p:cNvSpPr>
            <a:spLocks noGrp="1"/>
          </p:cNvSpPr>
          <p:nvPr>
            <p:ph type="ftr" sz="quarter" idx="11"/>
          </p:nvPr>
        </p:nvSpPr>
        <p:spPr/>
        <p:txBody>
          <a:bodyPr/>
          <a:lstStyle>
            <a:lvl1pPr>
              <a:defRPr/>
            </a:lvl1pPr>
          </a:lstStyle>
          <a:p>
            <a:r>
              <a:rPr lang="en-US" altLang="de-DE"/>
              <a:t>© VDRB 2009</a:t>
            </a:r>
          </a:p>
        </p:txBody>
      </p:sp>
      <p:sp>
        <p:nvSpPr>
          <p:cNvPr id="5" name="Foliennummernplatzhalter 5">
            <a:extLst>
              <a:ext uri="{FF2B5EF4-FFF2-40B4-BE49-F238E27FC236}">
                <a16:creationId xmlns:a16="http://schemas.microsoft.com/office/drawing/2014/main" id="{FDA028A6-E762-28D3-1AE8-75ADD4096850}"/>
              </a:ext>
            </a:extLst>
          </p:cNvPr>
          <p:cNvSpPr>
            <a:spLocks noGrp="1"/>
          </p:cNvSpPr>
          <p:nvPr>
            <p:ph type="sldNum" sz="quarter" idx="12"/>
          </p:nvPr>
        </p:nvSpPr>
        <p:spPr/>
        <p:txBody>
          <a:bodyPr/>
          <a:lstStyle>
            <a:lvl1pPr>
              <a:defRPr/>
            </a:lvl1pPr>
          </a:lstStyle>
          <a:p>
            <a:fld id="{0B3C5484-9ABC-4B47-8961-17715A379E32}" type="slidenum">
              <a:rPr lang="de-CH" altLang="de-DE"/>
              <a:pPr/>
              <a:t>‹Nr.›</a:t>
            </a:fld>
            <a:endParaRPr lang="de-CH" altLang="de-DE"/>
          </a:p>
        </p:txBody>
      </p:sp>
    </p:spTree>
    <p:extLst>
      <p:ext uri="{BB962C8B-B14F-4D97-AF65-F5344CB8AC3E}">
        <p14:creationId xmlns:p14="http://schemas.microsoft.com/office/powerpoint/2010/main" val="224966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D4E97E42-6860-8FD7-8A0A-4EE62D59B3F0}"/>
              </a:ext>
            </a:extLst>
          </p:cNvPr>
          <p:cNvSpPr>
            <a:spLocks noGrp="1"/>
          </p:cNvSpPr>
          <p:nvPr>
            <p:ph type="dt" sz="half" idx="10"/>
          </p:nvPr>
        </p:nvSpPr>
        <p:spPr/>
        <p:txBody>
          <a:bodyPr/>
          <a:lstStyle>
            <a:lvl1pPr>
              <a:defRPr/>
            </a:lvl1pPr>
          </a:lstStyle>
          <a:p>
            <a:fld id="{F00DEA8A-586E-124E-B9B3-CC0F887C2311}" type="datetime1">
              <a:rPr lang="de-CH" altLang="de-DE"/>
              <a:pPr/>
              <a:t>06.05.23</a:t>
            </a:fld>
            <a:endParaRPr lang="de-CH" altLang="de-DE"/>
          </a:p>
        </p:txBody>
      </p:sp>
      <p:sp>
        <p:nvSpPr>
          <p:cNvPr id="3" name="Fußzeilenplatzhalter 4">
            <a:extLst>
              <a:ext uri="{FF2B5EF4-FFF2-40B4-BE49-F238E27FC236}">
                <a16:creationId xmlns:a16="http://schemas.microsoft.com/office/drawing/2014/main" id="{282335AE-8DB5-7A01-BE62-70D5486C13E4}"/>
              </a:ext>
            </a:extLst>
          </p:cNvPr>
          <p:cNvSpPr>
            <a:spLocks noGrp="1"/>
          </p:cNvSpPr>
          <p:nvPr>
            <p:ph type="ftr" sz="quarter" idx="11"/>
          </p:nvPr>
        </p:nvSpPr>
        <p:spPr/>
        <p:txBody>
          <a:bodyPr/>
          <a:lstStyle>
            <a:lvl1pPr>
              <a:defRPr/>
            </a:lvl1pPr>
          </a:lstStyle>
          <a:p>
            <a:r>
              <a:rPr lang="en-US" altLang="de-DE"/>
              <a:t>© VDRB 2009</a:t>
            </a:r>
          </a:p>
        </p:txBody>
      </p:sp>
      <p:sp>
        <p:nvSpPr>
          <p:cNvPr id="4" name="Foliennummernplatzhalter 5">
            <a:extLst>
              <a:ext uri="{FF2B5EF4-FFF2-40B4-BE49-F238E27FC236}">
                <a16:creationId xmlns:a16="http://schemas.microsoft.com/office/drawing/2014/main" id="{605C47E2-D4CA-4C0C-6CE4-D8B706DC7297}"/>
              </a:ext>
            </a:extLst>
          </p:cNvPr>
          <p:cNvSpPr>
            <a:spLocks noGrp="1"/>
          </p:cNvSpPr>
          <p:nvPr>
            <p:ph type="sldNum" sz="quarter" idx="12"/>
          </p:nvPr>
        </p:nvSpPr>
        <p:spPr/>
        <p:txBody>
          <a:bodyPr/>
          <a:lstStyle>
            <a:lvl1pPr>
              <a:defRPr/>
            </a:lvl1pPr>
          </a:lstStyle>
          <a:p>
            <a:fld id="{03081A30-6DBF-2144-BE61-D43879035D52}" type="slidenum">
              <a:rPr lang="de-CH" altLang="de-DE"/>
              <a:pPr/>
              <a:t>‹Nr.›</a:t>
            </a:fld>
            <a:endParaRPr lang="de-CH" altLang="de-DE"/>
          </a:p>
        </p:txBody>
      </p:sp>
    </p:spTree>
    <p:extLst>
      <p:ext uri="{BB962C8B-B14F-4D97-AF65-F5344CB8AC3E}">
        <p14:creationId xmlns:p14="http://schemas.microsoft.com/office/powerpoint/2010/main" val="28880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0034" y="1071546"/>
            <a:ext cx="3008313" cy="1162050"/>
          </a:xfrm>
          <a:prstGeom prst="rect">
            <a:avLst/>
          </a:prstGeo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buFontTx/>
              <a:buBlip>
                <a:blip r:embed="rId2"/>
              </a:buBlip>
              <a:defRPr sz="3200"/>
            </a:lvl1pPr>
            <a:lvl2pPr>
              <a:buFontTx/>
              <a:buBlip>
                <a:blip r:embed="rId2"/>
              </a:buBlip>
              <a:defRPr sz="2800"/>
            </a:lvl2pPr>
            <a:lvl3pPr>
              <a:buFontTx/>
              <a:buBlip>
                <a:blip r:embed="rId2"/>
              </a:buBlip>
              <a:defRPr sz="2400"/>
            </a:lvl3pPr>
            <a:lvl4pPr>
              <a:buFontTx/>
              <a:buBlip>
                <a:blip r:embed="rId2"/>
              </a:buBlip>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2357430"/>
            <a:ext cx="3008313" cy="3768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a:extLst>
              <a:ext uri="{FF2B5EF4-FFF2-40B4-BE49-F238E27FC236}">
                <a16:creationId xmlns:a16="http://schemas.microsoft.com/office/drawing/2014/main" id="{05E83CC4-FF3C-2528-F610-29B4FF4CD9F5}"/>
              </a:ext>
            </a:extLst>
          </p:cNvPr>
          <p:cNvSpPr>
            <a:spLocks noGrp="1"/>
          </p:cNvSpPr>
          <p:nvPr>
            <p:ph type="dt" sz="half" idx="10"/>
          </p:nvPr>
        </p:nvSpPr>
        <p:spPr/>
        <p:txBody>
          <a:bodyPr/>
          <a:lstStyle>
            <a:lvl1pPr>
              <a:defRPr/>
            </a:lvl1pPr>
          </a:lstStyle>
          <a:p>
            <a:fld id="{0A2E98B6-5C2D-F444-B81A-A3AEDEBE8187}" type="datetime1">
              <a:rPr lang="de-CH" altLang="de-DE"/>
              <a:pPr/>
              <a:t>06.05.23</a:t>
            </a:fld>
            <a:endParaRPr lang="de-CH" altLang="de-DE"/>
          </a:p>
        </p:txBody>
      </p:sp>
      <p:sp>
        <p:nvSpPr>
          <p:cNvPr id="6" name="Fußzeilenplatzhalter 4">
            <a:extLst>
              <a:ext uri="{FF2B5EF4-FFF2-40B4-BE49-F238E27FC236}">
                <a16:creationId xmlns:a16="http://schemas.microsoft.com/office/drawing/2014/main" id="{4D1BCE20-7EEE-7D34-B165-A150670EEBD3}"/>
              </a:ext>
            </a:extLst>
          </p:cNvPr>
          <p:cNvSpPr>
            <a:spLocks noGrp="1"/>
          </p:cNvSpPr>
          <p:nvPr>
            <p:ph type="ftr" sz="quarter" idx="11"/>
          </p:nvPr>
        </p:nvSpPr>
        <p:spPr/>
        <p:txBody>
          <a:bodyPr/>
          <a:lstStyle>
            <a:lvl1pPr>
              <a:defRPr/>
            </a:lvl1pPr>
          </a:lstStyle>
          <a:p>
            <a:r>
              <a:rPr lang="en-US" altLang="de-DE"/>
              <a:t>© VDRB 2009</a:t>
            </a:r>
          </a:p>
        </p:txBody>
      </p:sp>
      <p:sp>
        <p:nvSpPr>
          <p:cNvPr id="7" name="Foliennummernplatzhalter 5">
            <a:extLst>
              <a:ext uri="{FF2B5EF4-FFF2-40B4-BE49-F238E27FC236}">
                <a16:creationId xmlns:a16="http://schemas.microsoft.com/office/drawing/2014/main" id="{6434B503-1347-0DA8-77F9-1E402C762723}"/>
              </a:ext>
            </a:extLst>
          </p:cNvPr>
          <p:cNvSpPr>
            <a:spLocks noGrp="1"/>
          </p:cNvSpPr>
          <p:nvPr>
            <p:ph type="sldNum" sz="quarter" idx="12"/>
          </p:nvPr>
        </p:nvSpPr>
        <p:spPr/>
        <p:txBody>
          <a:bodyPr/>
          <a:lstStyle>
            <a:lvl1pPr>
              <a:defRPr/>
            </a:lvl1pPr>
          </a:lstStyle>
          <a:p>
            <a:fld id="{CE170A4E-BF46-6D4F-BF74-AD4B03DB8825}" type="slidenum">
              <a:rPr lang="de-CH" altLang="de-DE"/>
              <a:pPr/>
              <a:t>‹Nr.›</a:t>
            </a:fld>
            <a:endParaRPr lang="de-CH" altLang="de-DE"/>
          </a:p>
        </p:txBody>
      </p:sp>
    </p:spTree>
    <p:extLst>
      <p:ext uri="{BB962C8B-B14F-4D97-AF65-F5344CB8AC3E}">
        <p14:creationId xmlns:p14="http://schemas.microsoft.com/office/powerpoint/2010/main" val="332107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3">
            <a:extLst>
              <a:ext uri="{FF2B5EF4-FFF2-40B4-BE49-F238E27FC236}">
                <a16:creationId xmlns:a16="http://schemas.microsoft.com/office/drawing/2014/main" id="{2DA69306-2753-816D-8B02-34D1DA05BC99}"/>
              </a:ext>
            </a:extLst>
          </p:cNvPr>
          <p:cNvSpPr>
            <a:spLocks noGrp="1"/>
          </p:cNvSpPr>
          <p:nvPr>
            <p:ph type="dt" sz="half" idx="10"/>
          </p:nvPr>
        </p:nvSpPr>
        <p:spPr/>
        <p:txBody>
          <a:bodyPr/>
          <a:lstStyle>
            <a:lvl1pPr>
              <a:defRPr/>
            </a:lvl1pPr>
          </a:lstStyle>
          <a:p>
            <a:fld id="{65F80326-F2E9-5C4D-8664-1F41D0851107}" type="datetime1">
              <a:rPr lang="de-CH" altLang="de-DE"/>
              <a:pPr/>
              <a:t>06.05.23</a:t>
            </a:fld>
            <a:endParaRPr lang="de-CH" altLang="de-DE"/>
          </a:p>
        </p:txBody>
      </p:sp>
      <p:sp>
        <p:nvSpPr>
          <p:cNvPr id="6" name="Fußzeilenplatzhalter 4">
            <a:extLst>
              <a:ext uri="{FF2B5EF4-FFF2-40B4-BE49-F238E27FC236}">
                <a16:creationId xmlns:a16="http://schemas.microsoft.com/office/drawing/2014/main" id="{4587E326-AF96-C737-FF7D-E24A17D1E17D}"/>
              </a:ext>
            </a:extLst>
          </p:cNvPr>
          <p:cNvSpPr>
            <a:spLocks noGrp="1"/>
          </p:cNvSpPr>
          <p:nvPr>
            <p:ph type="ftr" sz="quarter" idx="11"/>
          </p:nvPr>
        </p:nvSpPr>
        <p:spPr/>
        <p:txBody>
          <a:bodyPr/>
          <a:lstStyle>
            <a:lvl1pPr>
              <a:defRPr/>
            </a:lvl1pPr>
          </a:lstStyle>
          <a:p>
            <a:r>
              <a:rPr lang="en-US" altLang="de-DE"/>
              <a:t>© VDRB 2009</a:t>
            </a:r>
          </a:p>
        </p:txBody>
      </p:sp>
      <p:sp>
        <p:nvSpPr>
          <p:cNvPr id="7" name="Foliennummernplatzhalter 5">
            <a:extLst>
              <a:ext uri="{FF2B5EF4-FFF2-40B4-BE49-F238E27FC236}">
                <a16:creationId xmlns:a16="http://schemas.microsoft.com/office/drawing/2014/main" id="{91935987-F10B-663E-3ED6-3D2414BEA2EF}"/>
              </a:ext>
            </a:extLst>
          </p:cNvPr>
          <p:cNvSpPr>
            <a:spLocks noGrp="1"/>
          </p:cNvSpPr>
          <p:nvPr>
            <p:ph type="sldNum" sz="quarter" idx="12"/>
          </p:nvPr>
        </p:nvSpPr>
        <p:spPr/>
        <p:txBody>
          <a:bodyPr/>
          <a:lstStyle>
            <a:lvl1pPr>
              <a:defRPr/>
            </a:lvl1pPr>
          </a:lstStyle>
          <a:p>
            <a:fld id="{A98052C2-BC45-E54D-826D-F98B190F5460}" type="slidenum">
              <a:rPr lang="de-CH" altLang="de-DE"/>
              <a:pPr/>
              <a:t>‹Nr.›</a:t>
            </a:fld>
            <a:endParaRPr lang="de-CH" altLang="de-DE"/>
          </a:p>
        </p:txBody>
      </p:sp>
    </p:spTree>
    <p:extLst>
      <p:ext uri="{BB962C8B-B14F-4D97-AF65-F5344CB8AC3E}">
        <p14:creationId xmlns:p14="http://schemas.microsoft.com/office/powerpoint/2010/main" val="197297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platzhalter 2">
            <a:extLst>
              <a:ext uri="{FF2B5EF4-FFF2-40B4-BE49-F238E27FC236}">
                <a16:creationId xmlns:a16="http://schemas.microsoft.com/office/drawing/2014/main" id="{EEC492CC-1D6C-B60E-35BD-631A3B1A54F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C3B8B0DD-1A08-984D-C655-784A967355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44BE6DF6-32CC-0D44-B954-05C15BD87535}" type="datetime1">
              <a:rPr lang="de-CH" altLang="de-DE"/>
              <a:pPr/>
              <a:t>06.05.23</a:t>
            </a:fld>
            <a:endParaRPr lang="de-CH" altLang="de-DE"/>
          </a:p>
        </p:txBody>
      </p:sp>
      <p:sp>
        <p:nvSpPr>
          <p:cNvPr id="5" name="Fußzeilenplatzhalter 4">
            <a:extLst>
              <a:ext uri="{FF2B5EF4-FFF2-40B4-BE49-F238E27FC236}">
                <a16:creationId xmlns:a16="http://schemas.microsoft.com/office/drawing/2014/main" id="{683179E1-2D48-02D9-AE78-FE305A281D4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de-DE"/>
              <a:t>© VDRB 2009</a:t>
            </a:r>
          </a:p>
        </p:txBody>
      </p:sp>
      <p:sp>
        <p:nvSpPr>
          <p:cNvPr id="6" name="Foliennummernplatzhalter 5">
            <a:extLst>
              <a:ext uri="{FF2B5EF4-FFF2-40B4-BE49-F238E27FC236}">
                <a16:creationId xmlns:a16="http://schemas.microsoft.com/office/drawing/2014/main" id="{158D85D2-EA51-0590-710B-A71D588EAF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9E73A86-4A77-8F4A-9A94-D25344B2A05F}" type="slidenum">
              <a:rPr lang="de-CH" altLang="de-DE"/>
              <a:pPr/>
              <a:t>‹Nr.›</a:t>
            </a:fld>
            <a:endParaRPr lang="de-CH" altLang="de-DE"/>
          </a:p>
        </p:txBody>
      </p:sp>
      <p:pic>
        <p:nvPicPr>
          <p:cNvPr id="1030" name="Picture 20">
            <a:extLst>
              <a:ext uri="{FF2B5EF4-FFF2-40B4-BE49-F238E27FC236}">
                <a16:creationId xmlns:a16="http://schemas.microsoft.com/office/drawing/2014/main" id="{7A59BE54-A121-FBC3-AEFA-FE20457152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99573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3">
            <a:extLst>
              <a:ext uri="{FF2B5EF4-FFF2-40B4-BE49-F238E27FC236}">
                <a16:creationId xmlns:a16="http://schemas.microsoft.com/office/drawing/2014/main" id="{DA379C6D-2441-9EB3-1E9E-4231C1DAC48E}"/>
              </a:ext>
            </a:extLst>
          </p:cNvPr>
          <p:cNvSpPr>
            <a:spLocks noGrp="1" noChangeArrowheads="1"/>
          </p:cNvSpPr>
          <p:nvPr>
            <p:ph type="title"/>
          </p:nvPr>
        </p:nvSpPr>
        <p:spPr bwMode="auto">
          <a:xfrm>
            <a:off x="3276600" y="908050"/>
            <a:ext cx="5410200" cy="1143000"/>
          </a:xfrm>
          <a:prstGeom prst="rect">
            <a:avLst/>
          </a:prstGeom>
          <a:solidFill>
            <a:srgbClr val="F2D1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Titelmasterformat durch Klicken bearbeiten</a:t>
            </a:r>
          </a:p>
        </p:txBody>
      </p:sp>
      <p:pic>
        <p:nvPicPr>
          <p:cNvPr id="1032" name="Picture 20">
            <a:extLst>
              <a:ext uri="{FF2B5EF4-FFF2-40B4-BE49-F238E27FC236}">
                <a16:creationId xmlns:a16="http://schemas.microsoft.com/office/drawing/2014/main" id="{AFEA502F-5F1B-26D6-D581-2EDBED29D77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399573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3200" kern="1200">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200">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3200">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3200">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3200">
          <a:solidFill>
            <a:schemeClr val="tx1"/>
          </a:solidFill>
          <a:latin typeface="Arial" charset="0"/>
          <a:ea typeface="ＭＳ Ｐゴシック"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a:extLst>
              <a:ext uri="{FF2B5EF4-FFF2-40B4-BE49-F238E27FC236}">
                <a16:creationId xmlns:a16="http://schemas.microsoft.com/office/drawing/2014/main" id="{510CA773-9A37-CB9D-49DB-D8E05C3EAD47}"/>
              </a:ext>
            </a:extLst>
          </p:cNvPr>
          <p:cNvSpPr>
            <a:spLocks noGrp="1" noChangeArrowheads="1"/>
          </p:cNvSpPr>
          <p:nvPr>
            <p:ph idx="1"/>
          </p:nvPr>
        </p:nvSpPr>
        <p:spPr>
          <a:xfrm>
            <a:off x="714375" y="1214438"/>
            <a:ext cx="7758113" cy="3000375"/>
          </a:xfrm>
          <a:solidFill>
            <a:srgbClr val="F2D10E"/>
          </a:solidFill>
        </p:spPr>
        <p:txBody>
          <a:bodyPr/>
          <a:lstStyle/>
          <a:p>
            <a:pPr lvl="1" eaLnBrk="1" hangingPunct="1">
              <a:buFont typeface="Wingdings" pitchFamily="2" charset="2"/>
              <a:buNone/>
            </a:pPr>
            <a:r>
              <a:rPr lang="de-CH" altLang="de-DE">
                <a:ea typeface="ＭＳ Ｐゴシック" panose="020B0600070205080204" pitchFamily="34" charset="-128"/>
              </a:rPr>
              <a:t> 	</a:t>
            </a:r>
          </a:p>
          <a:p>
            <a:pPr lvl="1" algn="ctr" eaLnBrk="1" hangingPunct="1">
              <a:buFont typeface="Wingdings" pitchFamily="2" charset="2"/>
              <a:buNone/>
            </a:pPr>
            <a:r>
              <a:rPr lang="de-CH" altLang="de-DE" sz="6000" b="1">
                <a:solidFill>
                  <a:srgbClr val="00B050"/>
                </a:solidFill>
                <a:ea typeface="ＭＳ Ｐゴシック" panose="020B0600070205080204" pitchFamily="34" charset="-128"/>
              </a:rPr>
              <a:t>Ablegerbildung </a:t>
            </a:r>
          </a:p>
          <a:p>
            <a:pPr lvl="1" algn="ctr" eaLnBrk="1" hangingPunct="1">
              <a:buFont typeface="Wingdings" pitchFamily="2" charset="2"/>
              <a:buNone/>
            </a:pPr>
            <a:r>
              <a:rPr lang="de-CH" altLang="de-DE" sz="6000" b="1">
                <a:solidFill>
                  <a:srgbClr val="00B050"/>
                </a:solidFill>
                <a:ea typeface="ＭＳ Ｐゴシック" panose="020B0600070205080204" pitchFamily="34" charset="-128"/>
              </a:rPr>
              <a:t>Jungvolkbildung</a:t>
            </a:r>
          </a:p>
          <a:p>
            <a:pPr lvl="1" algn="ctr" eaLnBrk="1" hangingPunct="1">
              <a:buFont typeface="Wingdings" pitchFamily="2" charset="2"/>
              <a:buNone/>
            </a:pPr>
            <a:endParaRPr lang="de-CH" altLang="de-DE" sz="6000" b="1">
              <a:ea typeface="ＭＳ Ｐゴシック" panose="020B0600070205080204" pitchFamily="34" charset="-128"/>
            </a:endParaRPr>
          </a:p>
        </p:txBody>
      </p:sp>
      <p:sp>
        <p:nvSpPr>
          <p:cNvPr id="14338" name="Datumsplatzhalter 3">
            <a:extLst>
              <a:ext uri="{FF2B5EF4-FFF2-40B4-BE49-F238E27FC236}">
                <a16:creationId xmlns:a16="http://schemas.microsoft.com/office/drawing/2014/main" id="{88FEB116-494F-3E8E-4906-EF400DC94CD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2CE699D7-6CBB-DB49-8E60-E632F74E9B0A}" type="datetime1">
              <a:rPr lang="de-CH" altLang="de-DE" sz="1200">
                <a:solidFill>
                  <a:srgbClr val="898989"/>
                </a:solidFill>
              </a:rPr>
              <a:pPr eaLnBrk="1" hangingPunct="1"/>
              <a:t>06.05.23</a:t>
            </a:fld>
            <a:endParaRPr lang="de-CH" altLang="de-DE" sz="1200">
              <a:solidFill>
                <a:srgbClr val="898989"/>
              </a:solidFill>
            </a:endParaRPr>
          </a:p>
        </p:txBody>
      </p:sp>
      <p:sp>
        <p:nvSpPr>
          <p:cNvPr id="14339" name="Fußzeilenplatzhalter 4">
            <a:extLst>
              <a:ext uri="{FF2B5EF4-FFF2-40B4-BE49-F238E27FC236}">
                <a16:creationId xmlns:a16="http://schemas.microsoft.com/office/drawing/2014/main" id="{CE55223F-D525-5132-60AA-1F38C2A4E9E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14340" name="Foliennummernplatzhalter 5">
            <a:extLst>
              <a:ext uri="{FF2B5EF4-FFF2-40B4-BE49-F238E27FC236}">
                <a16:creationId xmlns:a16="http://schemas.microsoft.com/office/drawing/2014/main" id="{0E476081-C760-E6E1-E4C2-276699B367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8C4CA62B-F2A0-F749-A823-04E102C5C4B4}" type="slidenum">
              <a:rPr lang="de-CH" altLang="de-DE" sz="1200">
                <a:solidFill>
                  <a:srgbClr val="898989"/>
                </a:solidFill>
              </a:rPr>
              <a:pPr eaLnBrk="1" hangingPunct="1"/>
              <a:t>1</a:t>
            </a:fld>
            <a:endParaRPr lang="de-CH" altLang="de-DE" sz="1200">
              <a:solidFill>
                <a:srgbClr val="898989"/>
              </a:solidFill>
            </a:endParaRPr>
          </a:p>
        </p:txBody>
      </p:sp>
      <p:sp>
        <p:nvSpPr>
          <p:cNvPr id="14341" name="Textfeld 6">
            <a:extLst>
              <a:ext uri="{FF2B5EF4-FFF2-40B4-BE49-F238E27FC236}">
                <a16:creationId xmlns:a16="http://schemas.microsoft.com/office/drawing/2014/main" id="{E3B8202B-7DA1-A7EE-8225-C88657D892A3}"/>
              </a:ext>
            </a:extLst>
          </p:cNvPr>
          <p:cNvSpPr txBox="1">
            <a:spLocks noChangeArrowheads="1"/>
          </p:cNvSpPr>
          <p:nvPr/>
        </p:nvSpPr>
        <p:spPr bwMode="auto">
          <a:xfrm>
            <a:off x="2928938" y="4214813"/>
            <a:ext cx="3286125"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ea typeface="ＭＳ Ｐゴシック" panose="020B0600070205080204" pitchFamily="34" charset="-128"/>
              </a:defRPr>
            </a:lvl1pPr>
            <a:lvl2pPr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lvl="1" algn="ctr" eaLnBrk="1" hangingPunct="1">
              <a:buFont typeface="Wingdings" pitchFamily="2" charset="2"/>
              <a:buNone/>
            </a:pPr>
            <a:endParaRPr lang="de-CH" altLang="de-DE" sz="2000" i="1" dirty="0"/>
          </a:p>
          <a:p>
            <a:pPr lvl="1" algn="ctr" eaLnBrk="1" hangingPunct="1">
              <a:buFont typeface="Wingdings" pitchFamily="2" charset="2"/>
              <a:buNone/>
            </a:pPr>
            <a:endParaRPr lang="de-CH" altLang="de-DE" sz="14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6C483-4EDC-4CF6-9D6B-20B90F08C15B}"/>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EB59B4D9-D457-CD70-52E9-C3609ACEE790}"/>
              </a:ext>
            </a:extLst>
          </p:cNvPr>
          <p:cNvSpPr>
            <a:spLocks noGrp="1"/>
          </p:cNvSpPr>
          <p:nvPr>
            <p:ph type="dt" sz="half" idx="10"/>
          </p:nvPr>
        </p:nvSpPr>
        <p:spPr/>
        <p:txBody>
          <a:bodyPr/>
          <a:lstStyle/>
          <a:p>
            <a:fld id="{E346B78D-3BEE-9E4D-9394-32AEA718B442}" type="datetime1">
              <a:rPr lang="de-CH" altLang="de-DE" smtClean="0"/>
              <a:pPr/>
              <a:t>06.05.23</a:t>
            </a:fld>
            <a:endParaRPr lang="de-CH" altLang="de-DE"/>
          </a:p>
        </p:txBody>
      </p:sp>
      <p:sp>
        <p:nvSpPr>
          <p:cNvPr id="5" name="Fußzeilenplatzhalter 4">
            <a:extLst>
              <a:ext uri="{FF2B5EF4-FFF2-40B4-BE49-F238E27FC236}">
                <a16:creationId xmlns:a16="http://schemas.microsoft.com/office/drawing/2014/main" id="{1BDC6E21-E63F-91B6-BA02-5DC8C06E39A1}"/>
              </a:ext>
            </a:extLst>
          </p:cNvPr>
          <p:cNvSpPr>
            <a:spLocks noGrp="1"/>
          </p:cNvSpPr>
          <p:nvPr>
            <p:ph type="ftr" sz="quarter" idx="11"/>
          </p:nvPr>
        </p:nvSpPr>
        <p:spPr/>
        <p:txBody>
          <a:bodyPr/>
          <a:lstStyle/>
          <a:p>
            <a:r>
              <a:rPr lang="en-US" altLang="de-DE"/>
              <a:t>© VDRB 2009</a:t>
            </a:r>
          </a:p>
        </p:txBody>
      </p:sp>
      <p:sp>
        <p:nvSpPr>
          <p:cNvPr id="6" name="Foliennummernplatzhalter 5">
            <a:extLst>
              <a:ext uri="{FF2B5EF4-FFF2-40B4-BE49-F238E27FC236}">
                <a16:creationId xmlns:a16="http://schemas.microsoft.com/office/drawing/2014/main" id="{D66D64CA-54F1-67E0-A32E-825F867F7888}"/>
              </a:ext>
            </a:extLst>
          </p:cNvPr>
          <p:cNvSpPr>
            <a:spLocks noGrp="1"/>
          </p:cNvSpPr>
          <p:nvPr>
            <p:ph type="sldNum" sz="quarter" idx="12"/>
          </p:nvPr>
        </p:nvSpPr>
        <p:spPr/>
        <p:txBody>
          <a:bodyPr/>
          <a:lstStyle/>
          <a:p>
            <a:fld id="{E192716E-63CD-1548-B90D-E49C8154F59D}" type="slidenum">
              <a:rPr lang="de-CH" altLang="de-DE" smtClean="0"/>
              <a:pPr/>
              <a:t>10</a:t>
            </a:fld>
            <a:endParaRPr lang="de-CH" altLang="de-DE"/>
          </a:p>
        </p:txBody>
      </p:sp>
      <p:pic>
        <p:nvPicPr>
          <p:cNvPr id="7" name="Inhaltsplatzhalter 6">
            <a:extLst>
              <a:ext uri="{FF2B5EF4-FFF2-40B4-BE49-F238E27FC236}">
                <a16:creationId xmlns:a16="http://schemas.microsoft.com/office/drawing/2014/main" id="{7FB270E9-8258-EE12-DA07-B30AD9F59EB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49093" y="1600200"/>
            <a:ext cx="6045813" cy="4525963"/>
          </a:xfrm>
          <a:prstGeom prst="rect">
            <a:avLst/>
          </a:prstGeom>
        </p:spPr>
      </p:pic>
    </p:spTree>
    <p:extLst>
      <p:ext uri="{BB962C8B-B14F-4D97-AF65-F5344CB8AC3E}">
        <p14:creationId xmlns:p14="http://schemas.microsoft.com/office/powerpoint/2010/main" val="270991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B38B6-B15E-5753-1245-54EF7CB36127}"/>
              </a:ext>
            </a:extLst>
          </p:cNvPr>
          <p:cNvSpPr>
            <a:spLocks noGrp="1"/>
          </p:cNvSpPr>
          <p:nvPr>
            <p:ph type="title"/>
          </p:nvPr>
        </p:nvSpPr>
        <p:spPr/>
        <p:txBody>
          <a:bodyPr/>
          <a:lstStyle/>
          <a:p>
            <a:r>
              <a:rPr lang="de-DE" dirty="0"/>
              <a:t>Genetik</a:t>
            </a:r>
          </a:p>
        </p:txBody>
      </p:sp>
      <p:pic>
        <p:nvPicPr>
          <p:cNvPr id="7" name="Inhaltsplatzhalter 6">
            <a:extLst>
              <a:ext uri="{FF2B5EF4-FFF2-40B4-BE49-F238E27FC236}">
                <a16:creationId xmlns:a16="http://schemas.microsoft.com/office/drawing/2014/main" id="{27750808-9EDD-F0E1-B75C-4A039783A32F}"/>
              </a:ext>
            </a:extLst>
          </p:cNvPr>
          <p:cNvPicPr>
            <a:picLocks noGrp="1" noChangeAspect="1"/>
          </p:cNvPicPr>
          <p:nvPr>
            <p:ph idx="1"/>
          </p:nvPr>
        </p:nvPicPr>
        <p:blipFill>
          <a:blip r:embed="rId2"/>
          <a:stretch>
            <a:fillRect/>
          </a:stretch>
        </p:blipFill>
        <p:spPr>
          <a:xfrm>
            <a:off x="1524000" y="1394552"/>
            <a:ext cx="7181932" cy="10163340"/>
          </a:xfrm>
          <a:prstGeom prst="rect">
            <a:avLst/>
          </a:prstGeom>
        </p:spPr>
      </p:pic>
      <p:sp>
        <p:nvSpPr>
          <p:cNvPr id="4" name="Datumsplatzhalter 3">
            <a:extLst>
              <a:ext uri="{FF2B5EF4-FFF2-40B4-BE49-F238E27FC236}">
                <a16:creationId xmlns:a16="http://schemas.microsoft.com/office/drawing/2014/main" id="{E2A9FD3C-0CBF-9172-CBAA-8DED915B1917}"/>
              </a:ext>
            </a:extLst>
          </p:cNvPr>
          <p:cNvSpPr>
            <a:spLocks noGrp="1"/>
          </p:cNvSpPr>
          <p:nvPr>
            <p:ph type="dt" sz="half" idx="10"/>
          </p:nvPr>
        </p:nvSpPr>
        <p:spPr/>
        <p:txBody>
          <a:bodyPr/>
          <a:lstStyle/>
          <a:p>
            <a:fld id="{E346B78D-3BEE-9E4D-9394-32AEA718B442}" type="datetime1">
              <a:rPr lang="de-CH" altLang="de-DE" smtClean="0"/>
              <a:pPr/>
              <a:t>06.05.23</a:t>
            </a:fld>
            <a:endParaRPr lang="de-CH" altLang="de-DE"/>
          </a:p>
        </p:txBody>
      </p:sp>
      <p:sp>
        <p:nvSpPr>
          <p:cNvPr id="5" name="Fußzeilenplatzhalter 4">
            <a:extLst>
              <a:ext uri="{FF2B5EF4-FFF2-40B4-BE49-F238E27FC236}">
                <a16:creationId xmlns:a16="http://schemas.microsoft.com/office/drawing/2014/main" id="{5EEB52A1-86D8-445A-F39F-998870D37A45}"/>
              </a:ext>
            </a:extLst>
          </p:cNvPr>
          <p:cNvSpPr>
            <a:spLocks noGrp="1"/>
          </p:cNvSpPr>
          <p:nvPr>
            <p:ph type="ftr" sz="quarter" idx="11"/>
          </p:nvPr>
        </p:nvSpPr>
        <p:spPr/>
        <p:txBody>
          <a:bodyPr/>
          <a:lstStyle/>
          <a:p>
            <a:r>
              <a:rPr lang="en-US" altLang="de-DE"/>
              <a:t>© VDRB 2009</a:t>
            </a:r>
          </a:p>
        </p:txBody>
      </p:sp>
      <p:sp>
        <p:nvSpPr>
          <p:cNvPr id="6" name="Foliennummernplatzhalter 5">
            <a:extLst>
              <a:ext uri="{FF2B5EF4-FFF2-40B4-BE49-F238E27FC236}">
                <a16:creationId xmlns:a16="http://schemas.microsoft.com/office/drawing/2014/main" id="{D8594173-A18C-04AA-773F-837AF2BADF3A}"/>
              </a:ext>
            </a:extLst>
          </p:cNvPr>
          <p:cNvSpPr>
            <a:spLocks noGrp="1"/>
          </p:cNvSpPr>
          <p:nvPr>
            <p:ph type="sldNum" sz="quarter" idx="12"/>
          </p:nvPr>
        </p:nvSpPr>
        <p:spPr/>
        <p:txBody>
          <a:bodyPr/>
          <a:lstStyle/>
          <a:p>
            <a:fld id="{E192716E-63CD-1548-B90D-E49C8154F59D}" type="slidenum">
              <a:rPr lang="de-CH" altLang="de-DE" smtClean="0"/>
              <a:pPr/>
              <a:t>11</a:t>
            </a:fld>
            <a:endParaRPr lang="de-CH" altLang="de-DE"/>
          </a:p>
        </p:txBody>
      </p:sp>
    </p:spTree>
    <p:extLst>
      <p:ext uri="{BB962C8B-B14F-4D97-AF65-F5344CB8AC3E}">
        <p14:creationId xmlns:p14="http://schemas.microsoft.com/office/powerpoint/2010/main" val="30497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id="{615262A4-FC06-7E84-A9B0-CE89C464F851}"/>
              </a:ext>
            </a:extLst>
          </p:cNvPr>
          <p:cNvSpPr>
            <a:spLocks noGrp="1"/>
          </p:cNvSpPr>
          <p:nvPr>
            <p:ph type="title"/>
          </p:nvPr>
        </p:nvSpPr>
        <p:spPr>
          <a:xfrm>
            <a:off x="3071813" y="274638"/>
            <a:ext cx="5614987" cy="1143000"/>
          </a:xfrm>
        </p:spPr>
        <p:txBody>
          <a:bodyPr/>
          <a:lstStyle/>
          <a:p>
            <a:r>
              <a:rPr lang="de-CH" altLang="de-DE">
                <a:solidFill>
                  <a:schemeClr val="bg1"/>
                </a:solidFill>
                <a:ea typeface="ＭＳ Ｐゴシック" panose="020B0600070205080204" pitchFamily="34" charset="-128"/>
              </a:rPr>
              <a:t>Der Schwarm</a:t>
            </a:r>
          </a:p>
        </p:txBody>
      </p:sp>
      <p:sp>
        <p:nvSpPr>
          <p:cNvPr id="3" name="Inhaltsplatzhalter 2">
            <a:extLst>
              <a:ext uri="{FF2B5EF4-FFF2-40B4-BE49-F238E27FC236}">
                <a16:creationId xmlns:a16="http://schemas.microsoft.com/office/drawing/2014/main" id="{DB9855B9-C21F-8434-337D-C2E1CD18CE3C}"/>
              </a:ext>
            </a:extLst>
          </p:cNvPr>
          <p:cNvSpPr>
            <a:spLocks noGrp="1"/>
          </p:cNvSpPr>
          <p:nvPr>
            <p:ph idx="1"/>
          </p:nvPr>
        </p:nvSpPr>
        <p:spPr/>
        <p:txBody>
          <a:bodyPr/>
          <a:lstStyle/>
          <a:p>
            <a:pPr>
              <a:buFontTx/>
              <a:buBlip>
                <a:blip r:embed="rId3"/>
              </a:buBlip>
            </a:pPr>
            <a:r>
              <a:rPr lang="de-CH" altLang="de-DE">
                <a:ea typeface="ＭＳ Ｐゴシック" panose="020B0600070205080204" pitchFamily="34" charset="-128"/>
              </a:rPr>
              <a:t>Die natürliche Vermehrung der Bienenvölker        ist der Schwarm</a:t>
            </a:r>
          </a:p>
          <a:p>
            <a:pPr lvl="1">
              <a:buFontTx/>
              <a:buBlip>
                <a:blip r:embed="rId3"/>
              </a:buBlip>
            </a:pPr>
            <a:r>
              <a:rPr lang="de-CH" altLang="de-DE" sz="2000">
                <a:ea typeface="ＭＳ Ｐゴシック" panose="020B0600070205080204" pitchFamily="34" charset="-128"/>
              </a:rPr>
              <a:t>Die Bienen schwärmen in</a:t>
            </a:r>
          </a:p>
          <a:p>
            <a:pPr lvl="1">
              <a:buFontTx/>
              <a:buNone/>
            </a:pPr>
            <a:r>
              <a:rPr lang="de-CH" altLang="de-DE" sz="2000">
                <a:ea typeface="ＭＳ Ｐゴシック" panose="020B0600070205080204" pitchFamily="34" charset="-128"/>
              </a:rPr>
              <a:t>	 guten und in schlechten Zeiten</a:t>
            </a:r>
          </a:p>
          <a:p>
            <a:pPr lvl="1">
              <a:buFontTx/>
              <a:buBlip>
                <a:blip r:embed="rId3"/>
              </a:buBlip>
            </a:pPr>
            <a:r>
              <a:rPr lang="de-CH" altLang="de-DE" sz="2000">
                <a:solidFill>
                  <a:srgbClr val="009900"/>
                </a:solidFill>
                <a:ea typeface="ＭＳ Ｐゴシック" panose="020B0600070205080204" pitchFamily="34" charset="-128"/>
              </a:rPr>
              <a:t> In guten Zeiten: </a:t>
            </a:r>
            <a:r>
              <a:rPr lang="de-CH" altLang="de-DE" sz="2000">
                <a:ea typeface="ＭＳ Ｐゴシック" panose="020B0600070205080204" pitchFamily="34" charset="-128"/>
              </a:rPr>
              <a:t>Kann es sich ein Bienenvolk</a:t>
            </a:r>
          </a:p>
          <a:p>
            <a:pPr lvl="1">
              <a:buFontTx/>
              <a:buNone/>
            </a:pPr>
            <a:r>
              <a:rPr lang="de-CH" altLang="de-DE" sz="2000">
                <a:ea typeface="ＭＳ Ｐゴシック" panose="020B0600070205080204" pitchFamily="34" charset="-128"/>
              </a:rPr>
              <a:t>	 erlauben mehrere Einheiten zu</a:t>
            </a:r>
          </a:p>
          <a:p>
            <a:pPr lvl="1">
              <a:buFontTx/>
              <a:buNone/>
            </a:pPr>
            <a:r>
              <a:rPr lang="de-CH" altLang="de-DE" sz="2000">
                <a:ea typeface="ＭＳ Ｐゴシック" panose="020B0600070205080204" pitchFamily="34" charset="-128"/>
              </a:rPr>
              <a:t>	 bilden um sich zu vermehren</a:t>
            </a:r>
          </a:p>
          <a:p>
            <a:pPr lvl="1">
              <a:buFontTx/>
              <a:buNone/>
            </a:pPr>
            <a:r>
              <a:rPr lang="de-CH" altLang="de-DE" sz="2000">
                <a:ea typeface="ＭＳ Ｐゴシック" panose="020B0600070205080204" pitchFamily="34" charset="-128"/>
              </a:rPr>
              <a:t>	 und weiter zu verbreiten</a:t>
            </a:r>
          </a:p>
          <a:p>
            <a:pPr lvl="1">
              <a:buFontTx/>
              <a:buBlip>
                <a:blip r:embed="rId3"/>
              </a:buBlip>
            </a:pPr>
            <a:r>
              <a:rPr lang="de-CH" altLang="de-DE" sz="2000">
                <a:solidFill>
                  <a:srgbClr val="FF0000"/>
                </a:solidFill>
                <a:ea typeface="ＭＳ Ｐゴシック" panose="020B0600070205080204" pitchFamily="34" charset="-128"/>
              </a:rPr>
              <a:t>In schlechten Zeiten: </a:t>
            </a:r>
            <a:r>
              <a:rPr lang="de-CH" altLang="de-DE" sz="2000">
                <a:ea typeface="ＭＳ Ｐゴシック" panose="020B0600070205080204" pitchFamily="34" charset="-128"/>
              </a:rPr>
              <a:t>Teilt sich ein </a:t>
            </a:r>
          </a:p>
          <a:p>
            <a:pPr lvl="1">
              <a:buFontTx/>
              <a:buNone/>
            </a:pPr>
            <a:r>
              <a:rPr lang="de-CH" altLang="de-DE" sz="2000">
                <a:ea typeface="ＭＳ Ｐゴシック" panose="020B0600070205080204" pitchFamily="34" charset="-128"/>
              </a:rPr>
              <a:t>	Bienenvolk um das überleben der</a:t>
            </a:r>
          </a:p>
          <a:p>
            <a:pPr lvl="1">
              <a:buFontTx/>
              <a:buNone/>
            </a:pPr>
            <a:r>
              <a:rPr lang="de-CH" altLang="de-DE" sz="2000">
                <a:ea typeface="ＭＳ Ｐゴシック" panose="020B0600070205080204" pitchFamily="34" charset="-128"/>
              </a:rPr>
              <a:t>	Art zu sichern</a:t>
            </a:r>
          </a:p>
          <a:p>
            <a:pPr lvl="1">
              <a:buFontTx/>
              <a:buBlip>
                <a:blip r:embed="rId3"/>
              </a:buBlip>
            </a:pPr>
            <a:endParaRPr lang="de-CH" altLang="de-DE">
              <a:ea typeface="ＭＳ Ｐゴシック" panose="020B0600070205080204" pitchFamily="34" charset="-128"/>
            </a:endParaRPr>
          </a:p>
        </p:txBody>
      </p:sp>
      <p:sp>
        <p:nvSpPr>
          <p:cNvPr id="18435" name="Datumsplatzhalter 3">
            <a:extLst>
              <a:ext uri="{FF2B5EF4-FFF2-40B4-BE49-F238E27FC236}">
                <a16:creationId xmlns:a16="http://schemas.microsoft.com/office/drawing/2014/main" id="{B479918A-519E-DAD7-872E-D9FC40643B8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A8A3BBC-B353-3740-A274-8EC3EE3D498A}" type="datetime1">
              <a:rPr lang="de-CH" altLang="de-DE" sz="1200">
                <a:solidFill>
                  <a:srgbClr val="898989"/>
                </a:solidFill>
              </a:rPr>
              <a:pPr eaLnBrk="1" hangingPunct="1"/>
              <a:t>06.05.23</a:t>
            </a:fld>
            <a:endParaRPr lang="de-CH" altLang="de-DE" sz="1200">
              <a:solidFill>
                <a:srgbClr val="898989"/>
              </a:solidFill>
            </a:endParaRPr>
          </a:p>
        </p:txBody>
      </p:sp>
      <p:sp>
        <p:nvSpPr>
          <p:cNvPr id="18436" name="Fußzeilenplatzhalter 4">
            <a:extLst>
              <a:ext uri="{FF2B5EF4-FFF2-40B4-BE49-F238E27FC236}">
                <a16:creationId xmlns:a16="http://schemas.microsoft.com/office/drawing/2014/main" id="{7D763745-D3FB-6394-AF2F-609099BC52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18437" name="Foliennummernplatzhalter 5">
            <a:extLst>
              <a:ext uri="{FF2B5EF4-FFF2-40B4-BE49-F238E27FC236}">
                <a16:creationId xmlns:a16="http://schemas.microsoft.com/office/drawing/2014/main" id="{B0760C7A-B18B-DFC8-73EE-077D371ADE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DDB2AE14-BFF1-8C4C-8E19-1BCBEBFE6861}" type="slidenum">
              <a:rPr lang="de-CH" altLang="de-DE" sz="1200">
                <a:solidFill>
                  <a:srgbClr val="898989"/>
                </a:solidFill>
              </a:rPr>
              <a:pPr eaLnBrk="1" hangingPunct="1"/>
              <a:t>12</a:t>
            </a:fld>
            <a:endParaRPr lang="de-CH" altLang="de-DE" sz="1200">
              <a:solidFill>
                <a:srgbClr val="898989"/>
              </a:solidFill>
            </a:endParaRPr>
          </a:p>
        </p:txBody>
      </p:sp>
      <p:pic>
        <p:nvPicPr>
          <p:cNvPr id="7" name="Picture 9" descr="31">
            <a:extLst>
              <a:ext uri="{FF2B5EF4-FFF2-40B4-BE49-F238E27FC236}">
                <a16:creationId xmlns:a16="http://schemas.microsoft.com/office/drawing/2014/main" id="{48D780FE-F9B0-BA15-A3B5-D0D35D409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820" t="4575" r="20625" b="3914"/>
          <a:stretch>
            <a:fillRect/>
          </a:stretch>
        </p:blipFill>
        <p:spPr bwMode="auto">
          <a:xfrm>
            <a:off x="6215063" y="2643188"/>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linds(horizontal)">
                                      <p:cBhvr>
                                        <p:cTn id="40" dur="500"/>
                                        <p:tgtEl>
                                          <p:spTgt spid="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umsplatzhalter 1">
            <a:extLst>
              <a:ext uri="{FF2B5EF4-FFF2-40B4-BE49-F238E27FC236}">
                <a16:creationId xmlns:a16="http://schemas.microsoft.com/office/drawing/2014/main" id="{A88DD5E9-2B8C-A71B-2FE8-E9F59098653F}"/>
              </a:ext>
            </a:extLst>
          </p:cNvPr>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fld id="{C8602A59-FA80-A84F-8076-FB90654AFB67}" type="datetime1">
              <a:rPr lang="de-CH" altLang="de-DE" sz="1200">
                <a:solidFill>
                  <a:srgbClr val="898989"/>
                </a:solidFill>
              </a:rPr>
              <a:pPr algn="l" eaLnBrk="1" hangingPunct="1"/>
              <a:t>06.05.23</a:t>
            </a:fld>
            <a:endParaRPr lang="de-CH" altLang="de-DE" sz="1200">
              <a:solidFill>
                <a:srgbClr val="898989"/>
              </a:solidFill>
            </a:endParaRPr>
          </a:p>
        </p:txBody>
      </p:sp>
      <p:sp>
        <p:nvSpPr>
          <p:cNvPr id="20482" name="Fußzeilenplatzhalter 2">
            <a:extLst>
              <a:ext uri="{FF2B5EF4-FFF2-40B4-BE49-F238E27FC236}">
                <a16:creationId xmlns:a16="http://schemas.microsoft.com/office/drawing/2014/main" id="{E44DA2D5-3E43-270E-6377-A501BC657B64}"/>
              </a:ext>
            </a:extLst>
          </p:cNvPr>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de-DE" sz="1200">
                <a:solidFill>
                  <a:srgbClr val="898989"/>
                </a:solidFill>
              </a:rPr>
              <a:t>© VDRB 2009</a:t>
            </a:r>
          </a:p>
        </p:txBody>
      </p:sp>
      <p:sp>
        <p:nvSpPr>
          <p:cNvPr id="20483" name="Foliennummernplatzhalter 3">
            <a:extLst>
              <a:ext uri="{FF2B5EF4-FFF2-40B4-BE49-F238E27FC236}">
                <a16:creationId xmlns:a16="http://schemas.microsoft.com/office/drawing/2014/main" id="{9E6933D6-AE03-CFA1-D129-7A80498F3EA5}"/>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6004FE50-D1C6-6A46-8D0C-C20E50816B13}" type="slidenum">
              <a:rPr lang="de-CH" altLang="de-DE" sz="1200">
                <a:solidFill>
                  <a:srgbClr val="898989"/>
                </a:solidFill>
              </a:rPr>
              <a:pPr eaLnBrk="1" hangingPunct="1"/>
              <a:t>13</a:t>
            </a:fld>
            <a:endParaRPr lang="de-CH" altLang="de-DE" sz="1200">
              <a:solidFill>
                <a:srgbClr val="898989"/>
              </a:solidFill>
            </a:endParaRPr>
          </a:p>
        </p:txBody>
      </p:sp>
      <p:pic>
        <p:nvPicPr>
          <p:cNvPr id="4105" name="Picture 3" descr="32">
            <a:extLst>
              <a:ext uri="{FF2B5EF4-FFF2-40B4-BE49-F238E27FC236}">
                <a16:creationId xmlns:a16="http://schemas.microsoft.com/office/drawing/2014/main" id="{4116301F-0343-9AA4-2D16-C6022BC0C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0" t="2309" r="2940" b="5383"/>
          <a:stretch>
            <a:fillRect/>
          </a:stretch>
        </p:blipFill>
        <p:spPr bwMode="auto">
          <a:xfrm>
            <a:off x="6286500" y="3286125"/>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el 10">
            <a:extLst>
              <a:ext uri="{FF2B5EF4-FFF2-40B4-BE49-F238E27FC236}">
                <a16:creationId xmlns:a16="http://schemas.microsoft.com/office/drawing/2014/main" id="{EB8EB23F-44BF-A8D4-C0C7-EA193683B2A4}"/>
              </a:ext>
            </a:extLst>
          </p:cNvPr>
          <p:cNvSpPr>
            <a:spLocks noGrp="1"/>
          </p:cNvSpPr>
          <p:nvPr>
            <p:ph type="title"/>
          </p:nvPr>
        </p:nvSpPr>
        <p:spPr>
          <a:xfrm>
            <a:off x="3071813" y="274638"/>
            <a:ext cx="5614987" cy="1143000"/>
          </a:xfrm>
        </p:spPr>
        <p:txBody>
          <a:bodyPr/>
          <a:lstStyle/>
          <a:p>
            <a:r>
              <a:rPr lang="de-CH" altLang="de-DE">
                <a:solidFill>
                  <a:schemeClr val="bg1"/>
                </a:solidFill>
                <a:ea typeface="ＭＳ Ｐゴシック" panose="020B0600070205080204" pitchFamily="34" charset="-128"/>
              </a:rPr>
              <a:t>Das natürliche Verhalten </a:t>
            </a:r>
          </a:p>
        </p:txBody>
      </p:sp>
      <p:sp>
        <p:nvSpPr>
          <p:cNvPr id="10" name="Inhaltsplatzhalter 9">
            <a:extLst>
              <a:ext uri="{FF2B5EF4-FFF2-40B4-BE49-F238E27FC236}">
                <a16:creationId xmlns:a16="http://schemas.microsoft.com/office/drawing/2014/main" id="{9A9BCB52-1307-C8F1-F10B-0CE53AB2E281}"/>
              </a:ext>
            </a:extLst>
          </p:cNvPr>
          <p:cNvSpPr>
            <a:spLocks noGrp="1"/>
          </p:cNvSpPr>
          <p:nvPr>
            <p:ph idx="1"/>
          </p:nvPr>
        </p:nvSpPr>
        <p:spPr>
          <a:xfrm>
            <a:off x="571500" y="1643063"/>
            <a:ext cx="8229600" cy="4525962"/>
          </a:xfrm>
        </p:spPr>
        <p:txBody>
          <a:bodyPr/>
          <a:lstStyle/>
          <a:p>
            <a:pPr>
              <a:buFontTx/>
              <a:buBlip>
                <a:blip r:embed="rId4"/>
              </a:buBlip>
            </a:pPr>
            <a:r>
              <a:rPr lang="de-CH" altLang="de-DE">
                <a:ea typeface="ＭＳ Ｐゴシック" panose="020B0600070205080204" pitchFamily="34" charset="-128"/>
              </a:rPr>
              <a:t>Der Naturschwarm sucht sich eine neue, best- mögliche Behausung in der näheren Umgebung, oder bis zu 15km entfernt</a:t>
            </a:r>
          </a:p>
          <a:p>
            <a:pPr lvl="1">
              <a:buFontTx/>
              <a:buBlip>
                <a:blip r:embed="rId4"/>
              </a:buBlip>
            </a:pPr>
            <a:r>
              <a:rPr lang="de-CH" altLang="de-DE" sz="2400">
                <a:ea typeface="ＭＳ Ｐゴシック" panose="020B0600070205080204" pitchFamily="34" charset="-128"/>
              </a:rPr>
              <a:t>Gesucht wird eine dunkle Höhle.</a:t>
            </a:r>
          </a:p>
          <a:p>
            <a:pPr lvl="1">
              <a:buFontTx/>
              <a:buNone/>
            </a:pPr>
            <a:r>
              <a:rPr lang="de-CH" altLang="de-DE" sz="2400">
                <a:ea typeface="ＭＳ Ｐゴシック" panose="020B0600070205080204" pitchFamily="34" charset="-128"/>
              </a:rPr>
              <a:t>     (hohler Baum, Hohlräume in</a:t>
            </a:r>
          </a:p>
          <a:p>
            <a:pPr lvl="1">
              <a:buFontTx/>
              <a:buNone/>
            </a:pPr>
            <a:r>
              <a:rPr lang="de-CH" altLang="de-DE" sz="2400">
                <a:ea typeface="ＭＳ Ｐゴシック" panose="020B0600070205080204" pitchFamily="34" charset="-128"/>
              </a:rPr>
              <a:t>	 Häusern, Nistkästen für Vögel ect.)</a:t>
            </a:r>
          </a:p>
          <a:p>
            <a:pPr lvl="1">
              <a:buFontTx/>
              <a:buBlip>
                <a:blip r:embed="rId4"/>
              </a:buBlip>
            </a:pPr>
            <a:r>
              <a:rPr lang="de-CH" altLang="de-DE" sz="2400">
                <a:ea typeface="ＭＳ Ｐゴシック" panose="020B0600070205080204" pitchFamily="34" charset="-128"/>
              </a:rPr>
              <a:t>Zur Not wird an Ort und Stelle</a:t>
            </a:r>
          </a:p>
          <a:p>
            <a:pPr lvl="1">
              <a:buFontTx/>
              <a:buNone/>
            </a:pPr>
            <a:r>
              <a:rPr lang="de-CH" altLang="de-DE" sz="2400">
                <a:ea typeface="ＭＳ Ｐゴシック" panose="020B0600070205080204" pitchFamily="34" charset="-128"/>
              </a:rPr>
              <a:t>	 ein neuer Wabenbau erstellt</a:t>
            </a:r>
            <a:endParaRPr lang="de-DE" altLang="de-DE" sz="2400">
              <a:ea typeface="ＭＳ Ｐゴシック" panose="020B0600070205080204" pitchFamily="34" charset="-128"/>
            </a:endParaRPr>
          </a:p>
          <a:p>
            <a:pPr lvl="1">
              <a:buFontTx/>
              <a:buBlip>
                <a:blip r:embed="rId4"/>
              </a:buBlip>
            </a:pPr>
            <a:endParaRPr lang="de-DE" altLang="de-DE">
              <a:ea typeface="ＭＳ Ｐゴシック" panose="020B0600070205080204" pitchFamily="34" charset="-128"/>
            </a:endParaRPr>
          </a:p>
          <a:p>
            <a:pPr lvl="1">
              <a:buFontTx/>
              <a:buBlip>
                <a:blip r:embed="rId4"/>
              </a:buBlip>
            </a:pPr>
            <a:endParaRPr lang="de-CH" altLang="de-DE">
              <a:ea typeface="ＭＳ Ｐゴシック" panose="020B0600070205080204" pitchFamily="34" charset="-128"/>
            </a:endParaRPr>
          </a:p>
          <a:p>
            <a:pPr>
              <a:buFontTx/>
              <a:buBlip>
                <a:blip r:embed="rId4"/>
              </a:buBlip>
            </a:pPr>
            <a:endParaRPr lang="de-CH" altLang="de-DE">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blinds(horizontal)">
                                      <p:cBhvr>
                                        <p:cTn id="18" dur="500"/>
                                        <p:tgtEl>
                                          <p:spTgt spid="10">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linds(horizontal)">
                                      <p:cBhvr>
                                        <p:cTn id="23" dur="500"/>
                                        <p:tgtEl>
                                          <p:spTgt spid="10">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blinds(horizontal)">
                                      <p:cBhvr>
                                        <p:cTn id="26" dur="500"/>
                                        <p:tgtEl>
                                          <p:spTgt spid="10">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animEffect transition="in" filter="blinds(horizontal)">
                                      <p:cBhvr>
                                        <p:cTn id="31"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6">
            <a:extLst>
              <a:ext uri="{FF2B5EF4-FFF2-40B4-BE49-F238E27FC236}">
                <a16:creationId xmlns:a16="http://schemas.microsoft.com/office/drawing/2014/main" id="{53CE9C9A-9937-9FFE-924F-2A2989B876C6}"/>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Wieso Ablegerbildung ?</a:t>
            </a:r>
          </a:p>
        </p:txBody>
      </p:sp>
      <p:sp>
        <p:nvSpPr>
          <p:cNvPr id="12291" name="Rectangle 3">
            <a:extLst>
              <a:ext uri="{FF2B5EF4-FFF2-40B4-BE49-F238E27FC236}">
                <a16:creationId xmlns:a16="http://schemas.microsoft.com/office/drawing/2014/main" id="{F14C6DCE-5901-2783-7CB2-F9E16C35B769}"/>
              </a:ext>
            </a:extLst>
          </p:cNvPr>
          <p:cNvSpPr>
            <a:spLocks noGrp="1" noChangeArrowheads="1"/>
          </p:cNvSpPr>
          <p:nvPr>
            <p:ph idx="1"/>
          </p:nvPr>
        </p:nvSpPr>
        <p:spPr/>
        <p:txBody>
          <a:bodyPr/>
          <a:lstStyle/>
          <a:p>
            <a:pPr lvl="1" eaLnBrk="1" hangingPunct="1">
              <a:buFontTx/>
              <a:buBlip>
                <a:blip r:embed="rId3"/>
              </a:buBlip>
            </a:pPr>
            <a:endParaRPr lang="de-CH" altLang="de-DE" sz="3200">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a:p>
            <a:pPr lvl="1" eaLnBrk="1" hangingPunct="1">
              <a:buFontTx/>
              <a:buBlip>
                <a:blip r:embed="rId3"/>
              </a:buBlip>
            </a:pPr>
            <a:r>
              <a:rPr lang="de-CH" altLang="de-DE" sz="3200">
                <a:ea typeface="ＭＳ Ｐゴシック" panose="020B0600070205080204" pitchFamily="34" charset="-128"/>
              </a:rPr>
              <a:t> künstliche Völkervermehrung, </a:t>
            </a:r>
          </a:p>
          <a:p>
            <a:pPr lvl="1" eaLnBrk="1" hangingPunct="1">
              <a:buFontTx/>
              <a:buNone/>
            </a:pPr>
            <a:r>
              <a:rPr lang="de-CH" altLang="de-DE" sz="3200">
                <a:ea typeface="ＭＳ Ｐゴシック" panose="020B0600070205080204" pitchFamily="34" charset="-128"/>
              </a:rPr>
              <a:t>	bilden eines Ablegers</a:t>
            </a:r>
          </a:p>
          <a:p>
            <a:pPr lvl="1" eaLnBrk="1" hangingPunct="1">
              <a:buFont typeface="Wingdings" pitchFamily="2" charset="2"/>
              <a:buNone/>
            </a:pPr>
            <a:endParaRPr lang="de-CH" altLang="de-DE" sz="3200">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p:txBody>
      </p:sp>
      <p:sp>
        <p:nvSpPr>
          <p:cNvPr id="22531" name="Datumsplatzhalter 3">
            <a:extLst>
              <a:ext uri="{FF2B5EF4-FFF2-40B4-BE49-F238E27FC236}">
                <a16:creationId xmlns:a16="http://schemas.microsoft.com/office/drawing/2014/main" id="{BD799422-99F1-9B78-4305-E2A7C4FEB42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6CCA4C3-618D-1D40-8055-C9D71436973A}" type="datetime1">
              <a:rPr lang="de-CH" altLang="de-DE" sz="1200">
                <a:solidFill>
                  <a:srgbClr val="898989"/>
                </a:solidFill>
              </a:rPr>
              <a:pPr eaLnBrk="1" hangingPunct="1"/>
              <a:t>06.05.23</a:t>
            </a:fld>
            <a:endParaRPr lang="de-CH" altLang="de-DE" sz="1200">
              <a:solidFill>
                <a:srgbClr val="898989"/>
              </a:solidFill>
            </a:endParaRPr>
          </a:p>
        </p:txBody>
      </p:sp>
      <p:sp>
        <p:nvSpPr>
          <p:cNvPr id="22532" name="Fußzeilenplatzhalter 4">
            <a:extLst>
              <a:ext uri="{FF2B5EF4-FFF2-40B4-BE49-F238E27FC236}">
                <a16:creationId xmlns:a16="http://schemas.microsoft.com/office/drawing/2014/main" id="{3561F7BC-8F91-71C8-7A6D-7B71D91BECE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22533" name="Foliennummernplatzhalter 5">
            <a:extLst>
              <a:ext uri="{FF2B5EF4-FFF2-40B4-BE49-F238E27FC236}">
                <a16:creationId xmlns:a16="http://schemas.microsoft.com/office/drawing/2014/main" id="{4E97BD53-2111-004A-8684-B01B06D250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0E07989B-07DC-C74E-AB3B-5DD2C842F8F5}" type="slidenum">
              <a:rPr lang="de-CH" altLang="de-DE" sz="1200">
                <a:solidFill>
                  <a:srgbClr val="898989"/>
                </a:solidFill>
              </a:rPr>
              <a:pPr eaLnBrk="1" hangingPunct="1"/>
              <a:t>14</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7" dur="500"/>
                                        <p:tgtEl>
                                          <p:spTgt spid="122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a:extLst>
              <a:ext uri="{FF2B5EF4-FFF2-40B4-BE49-F238E27FC236}">
                <a16:creationId xmlns:a16="http://schemas.microsoft.com/office/drawing/2014/main" id="{7B4C392A-9BD1-86DE-CC41-C4938C4B84E5}"/>
              </a:ext>
            </a:extLst>
          </p:cNvPr>
          <p:cNvSpPr>
            <a:spLocks noGrp="1"/>
          </p:cNvSpPr>
          <p:nvPr>
            <p:ph type="title"/>
          </p:nvPr>
        </p:nvSpPr>
        <p:spPr>
          <a:xfrm>
            <a:off x="3071813" y="274638"/>
            <a:ext cx="5614987" cy="1143000"/>
          </a:xfrm>
        </p:spPr>
        <p:txBody>
          <a:bodyPr/>
          <a:lstStyle/>
          <a:p>
            <a:r>
              <a:rPr lang="de-CH" altLang="de-DE">
                <a:solidFill>
                  <a:schemeClr val="bg1"/>
                </a:solidFill>
                <a:ea typeface="ＭＳ Ｐゴシック" panose="020B0600070205080204" pitchFamily="34" charset="-128"/>
              </a:rPr>
              <a:t>Die künstliche Vermehrung</a:t>
            </a:r>
          </a:p>
        </p:txBody>
      </p:sp>
      <p:sp>
        <p:nvSpPr>
          <p:cNvPr id="3" name="Inhaltsplatzhalter 2">
            <a:extLst>
              <a:ext uri="{FF2B5EF4-FFF2-40B4-BE49-F238E27FC236}">
                <a16:creationId xmlns:a16="http://schemas.microsoft.com/office/drawing/2014/main" id="{6D911F37-308B-51A6-2761-DAEFB331E06D}"/>
              </a:ext>
            </a:extLst>
          </p:cNvPr>
          <p:cNvSpPr>
            <a:spLocks noGrp="1"/>
          </p:cNvSpPr>
          <p:nvPr>
            <p:ph idx="1"/>
          </p:nvPr>
        </p:nvSpPr>
        <p:spPr/>
        <p:txBody>
          <a:bodyPr/>
          <a:lstStyle/>
          <a:p>
            <a:pPr>
              <a:buFontTx/>
              <a:buBlip>
                <a:blip r:embed="rId3"/>
              </a:buBlip>
            </a:pPr>
            <a:r>
              <a:rPr lang="de-CH" altLang="de-DE">
                <a:ea typeface="ＭＳ Ｐゴシック" panose="020B0600070205080204" pitchFamily="34" charset="-128"/>
              </a:rPr>
              <a:t>Wir teilen ein Volk aus verschiedenen Gründen</a:t>
            </a:r>
          </a:p>
          <a:p>
            <a:pPr lvl="1" eaLnBrk="1" hangingPunct="1">
              <a:buFontTx/>
              <a:buBlip>
                <a:blip r:embed="rId3"/>
              </a:buBlip>
            </a:pPr>
            <a:r>
              <a:rPr lang="de-CH" altLang="de-DE" sz="3200">
                <a:ea typeface="ＭＳ Ｐゴシック" panose="020B0600070205080204" pitchFamily="34" charset="-128"/>
              </a:rPr>
              <a:t>als Schwarmverhinderung</a:t>
            </a:r>
          </a:p>
          <a:p>
            <a:pPr lvl="1" eaLnBrk="1" hangingPunct="1">
              <a:buFontTx/>
              <a:buBlip>
                <a:blip r:embed="rId3"/>
              </a:buBlip>
            </a:pPr>
            <a:r>
              <a:rPr lang="de-CH" altLang="de-DE" sz="3200">
                <a:ea typeface="ＭＳ Ｐゴシック" panose="020B0600070205080204" pitchFamily="34" charset="-128"/>
              </a:rPr>
              <a:t> um Jungvölker zu bilden</a:t>
            </a:r>
          </a:p>
          <a:p>
            <a:pPr lvl="1" eaLnBrk="1" hangingPunct="1">
              <a:buFontTx/>
              <a:buBlip>
                <a:blip r:embed="rId3"/>
              </a:buBlip>
            </a:pPr>
            <a:r>
              <a:rPr lang="de-CH" altLang="de-DE" sz="3200">
                <a:ea typeface="ＭＳ Ｐゴシック" panose="020B0600070205080204" pitchFamily="34" charset="-128"/>
              </a:rPr>
              <a:t> um Reservevölker zu bilden</a:t>
            </a:r>
          </a:p>
          <a:p>
            <a:pPr lvl="1" eaLnBrk="1" hangingPunct="1">
              <a:buFontTx/>
              <a:buBlip>
                <a:blip r:embed="rId3"/>
              </a:buBlip>
            </a:pPr>
            <a:r>
              <a:rPr lang="de-CH" altLang="de-DE" sz="3200">
                <a:ea typeface="ＭＳ Ｐゴシック" panose="020B0600070205080204" pitchFamily="34" charset="-128"/>
              </a:rPr>
              <a:t> zur Varroa Bekämpfung</a:t>
            </a:r>
          </a:p>
          <a:p>
            <a:pPr>
              <a:buFontTx/>
              <a:buBlip>
                <a:blip r:embed="rId3"/>
              </a:buBlip>
            </a:pPr>
            <a:endParaRPr lang="de-CH" altLang="de-DE">
              <a:ea typeface="ＭＳ Ｐゴシック" panose="020B0600070205080204" pitchFamily="34" charset="-128"/>
            </a:endParaRPr>
          </a:p>
          <a:p>
            <a:pPr lvl="1">
              <a:buFontTx/>
              <a:buBlip>
                <a:blip r:embed="rId3"/>
              </a:buBlip>
            </a:pPr>
            <a:endParaRPr lang="de-CH" altLang="de-DE">
              <a:ea typeface="ＭＳ Ｐゴシック" panose="020B0600070205080204" pitchFamily="34" charset="-128"/>
            </a:endParaRPr>
          </a:p>
        </p:txBody>
      </p:sp>
      <p:sp>
        <p:nvSpPr>
          <p:cNvPr id="24579" name="Datumsplatzhalter 3">
            <a:extLst>
              <a:ext uri="{FF2B5EF4-FFF2-40B4-BE49-F238E27FC236}">
                <a16:creationId xmlns:a16="http://schemas.microsoft.com/office/drawing/2014/main" id="{873D8D30-B500-6DE8-BB11-D0C95C7839A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470FD201-2868-FB44-A59C-28C6B8E2FBF4}" type="datetime1">
              <a:rPr lang="de-CH" altLang="de-DE" sz="1200">
                <a:solidFill>
                  <a:srgbClr val="898989"/>
                </a:solidFill>
              </a:rPr>
              <a:pPr eaLnBrk="1" hangingPunct="1"/>
              <a:t>06.05.23</a:t>
            </a:fld>
            <a:endParaRPr lang="de-CH" altLang="de-DE" sz="1200">
              <a:solidFill>
                <a:srgbClr val="898989"/>
              </a:solidFill>
            </a:endParaRPr>
          </a:p>
        </p:txBody>
      </p:sp>
      <p:sp>
        <p:nvSpPr>
          <p:cNvPr id="24580" name="Fußzeilenplatzhalter 4">
            <a:extLst>
              <a:ext uri="{FF2B5EF4-FFF2-40B4-BE49-F238E27FC236}">
                <a16:creationId xmlns:a16="http://schemas.microsoft.com/office/drawing/2014/main" id="{9B9A9614-D15E-C1C1-2E56-1A002A7C862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24581" name="Foliennummernplatzhalter 5">
            <a:extLst>
              <a:ext uri="{FF2B5EF4-FFF2-40B4-BE49-F238E27FC236}">
                <a16:creationId xmlns:a16="http://schemas.microsoft.com/office/drawing/2014/main" id="{D21BE1B0-3C39-417D-BEF4-0288D8E2B6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1058BC8-DED8-0645-9A73-F4A5B7F0A7A3}" type="slidenum">
              <a:rPr lang="de-CH" altLang="de-DE" sz="1200">
                <a:solidFill>
                  <a:srgbClr val="898989"/>
                </a:solidFill>
              </a:rPr>
              <a:pPr eaLnBrk="1" hangingPunct="1"/>
              <a:t>15</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6">
            <a:extLst>
              <a:ext uri="{FF2B5EF4-FFF2-40B4-BE49-F238E27FC236}">
                <a16:creationId xmlns:a16="http://schemas.microsoft.com/office/drawing/2014/main" id="{4C4FDFD4-E804-AFA3-F835-5D35F83331F7}"/>
              </a:ext>
            </a:extLst>
          </p:cNvPr>
          <p:cNvSpPr>
            <a:spLocks noGrp="1"/>
          </p:cNvSpPr>
          <p:nvPr>
            <p:ph type="title"/>
          </p:nvPr>
        </p:nvSpPr>
        <p:spPr>
          <a:xfrm>
            <a:off x="3071813" y="274638"/>
            <a:ext cx="5614987" cy="1143000"/>
          </a:xfrm>
        </p:spPr>
        <p:txBody>
          <a:bodyPr/>
          <a:lstStyle/>
          <a:p>
            <a:r>
              <a:rPr lang="de-CH" altLang="de-DE">
                <a:solidFill>
                  <a:schemeClr val="bg1"/>
                </a:solidFill>
                <a:ea typeface="ＭＳ Ｐゴシック" panose="020B0600070205080204" pitchFamily="34" charset="-128"/>
              </a:rPr>
              <a:t>Die Arten der Ablegerbildung</a:t>
            </a:r>
          </a:p>
        </p:txBody>
      </p:sp>
      <p:sp>
        <p:nvSpPr>
          <p:cNvPr id="23554" name="Rectangle 2">
            <a:extLst>
              <a:ext uri="{FF2B5EF4-FFF2-40B4-BE49-F238E27FC236}">
                <a16:creationId xmlns:a16="http://schemas.microsoft.com/office/drawing/2014/main" id="{37AF75D3-65A3-3C02-B642-5E5F930FCD9D}"/>
              </a:ext>
            </a:extLst>
          </p:cNvPr>
          <p:cNvSpPr>
            <a:spLocks noGrp="1" noChangeArrowheads="1"/>
          </p:cNvSpPr>
          <p:nvPr>
            <p:ph idx="1"/>
          </p:nvPr>
        </p:nvSpPr>
        <p:spPr/>
        <p:txBody>
          <a:bodyPr/>
          <a:lstStyle/>
          <a:p>
            <a:pPr lvl="1" eaLnBrk="1" hangingPunct="1">
              <a:buFontTx/>
              <a:buNone/>
            </a:pPr>
            <a:endParaRPr lang="de-CH" altLang="de-DE" sz="3200">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a:p>
            <a:pPr lvl="1" eaLnBrk="1" hangingPunct="1">
              <a:buFontTx/>
              <a:buBlip>
                <a:blip r:embed="rId3"/>
              </a:buBlip>
            </a:pPr>
            <a:r>
              <a:rPr lang="de-CH" altLang="de-DE" sz="3200">
                <a:ea typeface="ＭＳ Ｐゴシック" panose="020B0600070205080204" pitchFamily="34" charset="-128"/>
              </a:rPr>
              <a:t>Es führen viele Wege nach Rom </a:t>
            </a:r>
          </a:p>
          <a:p>
            <a:pPr lvl="1" eaLnBrk="1" hangingPunct="1">
              <a:buFont typeface="Wingdings" pitchFamily="2" charset="2"/>
              <a:buNone/>
            </a:pPr>
            <a:endParaRPr lang="de-CH" altLang="de-DE" sz="3200">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p:txBody>
      </p:sp>
      <p:sp>
        <p:nvSpPr>
          <p:cNvPr id="26627" name="Datumsplatzhalter 3">
            <a:extLst>
              <a:ext uri="{FF2B5EF4-FFF2-40B4-BE49-F238E27FC236}">
                <a16:creationId xmlns:a16="http://schemas.microsoft.com/office/drawing/2014/main" id="{E24793AE-9320-0158-BDD1-7D16ADCADEB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53AC1266-F64B-3545-952B-CF489DD13FF0}" type="datetime1">
              <a:rPr lang="de-CH" altLang="de-DE" sz="1200">
                <a:solidFill>
                  <a:srgbClr val="898989"/>
                </a:solidFill>
              </a:rPr>
              <a:pPr eaLnBrk="1" hangingPunct="1"/>
              <a:t>06.05.23</a:t>
            </a:fld>
            <a:endParaRPr lang="de-CH" altLang="de-DE" sz="1200">
              <a:solidFill>
                <a:srgbClr val="898989"/>
              </a:solidFill>
            </a:endParaRPr>
          </a:p>
        </p:txBody>
      </p:sp>
      <p:sp>
        <p:nvSpPr>
          <p:cNvPr id="26628" name="Fußzeilenplatzhalter 4">
            <a:extLst>
              <a:ext uri="{FF2B5EF4-FFF2-40B4-BE49-F238E27FC236}">
                <a16:creationId xmlns:a16="http://schemas.microsoft.com/office/drawing/2014/main" id="{F7054739-9F35-5BC0-EE83-8A3E6E6B581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26629" name="Foliennummernplatzhalter 5">
            <a:extLst>
              <a:ext uri="{FF2B5EF4-FFF2-40B4-BE49-F238E27FC236}">
                <a16:creationId xmlns:a16="http://schemas.microsoft.com/office/drawing/2014/main" id="{65F6291B-616E-8012-F482-3C56EAE17F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2F76087A-9373-DE48-A70B-3F9E4859BFAD}" type="slidenum">
              <a:rPr lang="de-CH" altLang="de-DE" sz="1200">
                <a:solidFill>
                  <a:srgbClr val="898989"/>
                </a:solidFill>
              </a:rPr>
              <a:pPr eaLnBrk="1" hangingPunct="1"/>
              <a:t>16</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7"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4F739F3B-B04F-8E5D-3EA1-9F72D35D63E9}"/>
              </a:ext>
            </a:extLst>
          </p:cNvPr>
          <p:cNvSpPr>
            <a:spLocks noGrp="1" noChangeArrowheads="1"/>
          </p:cNvSpPr>
          <p:nvPr>
            <p:ph idx="1"/>
          </p:nvPr>
        </p:nvSpPr>
        <p:spPr>
          <a:xfrm>
            <a:off x="457200" y="2071688"/>
            <a:ext cx="8229600" cy="4054475"/>
          </a:xfrm>
        </p:spPr>
        <p:txBody>
          <a:bodyPr/>
          <a:lstStyle/>
          <a:p>
            <a:pPr lvl="1" eaLnBrk="1" hangingPunct="1">
              <a:lnSpc>
                <a:spcPct val="80000"/>
              </a:lnSpc>
              <a:buFontTx/>
              <a:buBlip>
                <a:blip r:embed="rId3"/>
              </a:buBlip>
            </a:pPr>
            <a:r>
              <a:rPr lang="de-CH" altLang="de-DE" sz="3200">
                <a:ea typeface="ＭＳ Ｐゴシック" panose="020B0600070205080204" pitchFamily="34" charset="-128"/>
              </a:rPr>
              <a:t> Brutableger</a:t>
            </a:r>
          </a:p>
          <a:p>
            <a:pPr lvl="1" eaLnBrk="1" hangingPunct="1">
              <a:lnSpc>
                <a:spcPct val="80000"/>
              </a:lnSpc>
              <a:buFontTx/>
              <a:buBlip>
                <a:blip r:embed="rId3"/>
              </a:buBlip>
            </a:pPr>
            <a:r>
              <a:rPr lang="de-CH" altLang="de-DE" sz="3200">
                <a:ea typeface="ＭＳ Ｐゴシック" panose="020B0600070205080204" pitchFamily="34" charset="-128"/>
              </a:rPr>
              <a:t> Saugling (Brutableger)</a:t>
            </a:r>
          </a:p>
          <a:p>
            <a:pPr lvl="1" eaLnBrk="1" hangingPunct="1">
              <a:lnSpc>
                <a:spcPct val="80000"/>
              </a:lnSpc>
              <a:buFontTx/>
              <a:buBlip>
                <a:blip r:embed="rId3"/>
              </a:buBlip>
            </a:pPr>
            <a:r>
              <a:rPr lang="de-CH" altLang="de-DE" sz="3200">
                <a:ea typeface="ＭＳ Ｐゴシック" panose="020B0600070205080204" pitchFamily="34" charset="-128"/>
              </a:rPr>
              <a:t> Königinnenableger</a:t>
            </a:r>
          </a:p>
          <a:p>
            <a:pPr lvl="1" eaLnBrk="1" hangingPunct="1">
              <a:lnSpc>
                <a:spcPct val="80000"/>
              </a:lnSpc>
              <a:buFontTx/>
              <a:buBlip>
                <a:blip r:embed="rId3"/>
              </a:buBlip>
            </a:pPr>
            <a:r>
              <a:rPr lang="de-CH" altLang="de-DE" sz="3200">
                <a:ea typeface="ＭＳ Ｐゴシック" panose="020B0600070205080204" pitchFamily="34" charset="-128"/>
              </a:rPr>
              <a:t> Kunstschwarm (Fegling)</a:t>
            </a:r>
          </a:p>
          <a:p>
            <a:pPr lvl="1" eaLnBrk="1" hangingPunct="1">
              <a:lnSpc>
                <a:spcPct val="80000"/>
              </a:lnSpc>
              <a:buFontTx/>
              <a:buBlip>
                <a:blip r:embed="rId3"/>
              </a:buBlip>
            </a:pPr>
            <a:r>
              <a:rPr lang="de-CH" altLang="de-DE" sz="3200">
                <a:ea typeface="ＭＳ Ｐゴシック" panose="020B0600070205080204" pitchFamily="34" charset="-128"/>
              </a:rPr>
              <a:t> Flugling (Notmassnahme)</a:t>
            </a:r>
          </a:p>
          <a:p>
            <a:pPr lvl="1" eaLnBrk="1" hangingPunct="1">
              <a:lnSpc>
                <a:spcPct val="80000"/>
              </a:lnSpc>
              <a:buFontTx/>
              <a:buBlip>
                <a:blip r:embed="rId3"/>
              </a:buBlip>
            </a:pPr>
            <a:r>
              <a:rPr lang="de-CH" altLang="de-DE" sz="3200">
                <a:ea typeface="ＭＳ Ｐゴシック" panose="020B0600070205080204" pitchFamily="34" charset="-128"/>
              </a:rPr>
              <a:t> Reservevolk (kleiner Brutableger)</a:t>
            </a:r>
          </a:p>
          <a:p>
            <a:pPr lvl="1" eaLnBrk="1" hangingPunct="1">
              <a:lnSpc>
                <a:spcPct val="80000"/>
              </a:lnSpc>
              <a:buFont typeface="Wingdings" pitchFamily="2" charset="2"/>
              <a:buNone/>
            </a:pPr>
            <a:r>
              <a:rPr lang="de-CH" altLang="de-DE" sz="3200">
                <a:ea typeface="ＭＳ Ｐゴシック" panose="020B0600070205080204" pitchFamily="34" charset="-128"/>
              </a:rPr>
              <a:t> </a:t>
            </a:r>
          </a:p>
          <a:p>
            <a:pPr lvl="1" eaLnBrk="1" hangingPunct="1">
              <a:lnSpc>
                <a:spcPct val="80000"/>
              </a:lnSpc>
              <a:buFont typeface="Wingdings" pitchFamily="2" charset="2"/>
              <a:buNone/>
            </a:pPr>
            <a:r>
              <a:rPr lang="de-CH" altLang="de-DE" sz="3200">
                <a:ea typeface="ＭＳ Ｐゴシック" panose="020B0600070205080204" pitchFamily="34" charset="-128"/>
              </a:rPr>
              <a:t> </a:t>
            </a:r>
          </a:p>
          <a:p>
            <a:pPr lvl="1" eaLnBrk="1" hangingPunct="1">
              <a:lnSpc>
                <a:spcPct val="80000"/>
              </a:lnSpc>
              <a:buFont typeface="Wingdings" pitchFamily="2" charset="2"/>
              <a:buNone/>
            </a:pPr>
            <a:r>
              <a:rPr lang="de-CH" altLang="de-DE" sz="2000">
                <a:ea typeface="ＭＳ Ｐゴシック" panose="020B0600070205080204" pitchFamily="34" charset="-128"/>
              </a:rPr>
              <a:t> </a:t>
            </a:r>
          </a:p>
          <a:p>
            <a:pPr lvl="1" eaLnBrk="1" hangingPunct="1">
              <a:lnSpc>
                <a:spcPct val="80000"/>
              </a:lnSpc>
              <a:buFont typeface="Wingdings" pitchFamily="2" charset="2"/>
              <a:buNone/>
            </a:pPr>
            <a:endParaRPr lang="de-CH" altLang="de-DE" sz="2000">
              <a:ea typeface="ＭＳ Ｐゴシック" panose="020B0600070205080204" pitchFamily="34" charset="-128"/>
            </a:endParaRPr>
          </a:p>
          <a:p>
            <a:pPr eaLnBrk="1" hangingPunct="1">
              <a:lnSpc>
                <a:spcPct val="80000"/>
              </a:lnSpc>
              <a:buFontTx/>
              <a:buBlip>
                <a:blip r:embed="rId3"/>
              </a:buBlip>
            </a:pPr>
            <a:endParaRPr lang="de-CH" altLang="de-DE" sz="2000">
              <a:ea typeface="ＭＳ Ｐゴシック" panose="020B0600070205080204" pitchFamily="34" charset="-128"/>
            </a:endParaRPr>
          </a:p>
          <a:p>
            <a:pPr lvl="1" eaLnBrk="1" hangingPunct="1">
              <a:lnSpc>
                <a:spcPct val="80000"/>
              </a:lnSpc>
              <a:buFont typeface="Wingdings" pitchFamily="2" charset="2"/>
              <a:buNone/>
            </a:pPr>
            <a:endParaRPr lang="de-CH" altLang="de-DE" sz="2000">
              <a:ea typeface="ＭＳ Ｐゴシック" panose="020B0600070205080204" pitchFamily="34" charset="-128"/>
            </a:endParaRPr>
          </a:p>
          <a:p>
            <a:pPr lvl="1" eaLnBrk="1" hangingPunct="1">
              <a:lnSpc>
                <a:spcPct val="80000"/>
              </a:lnSpc>
              <a:buFontTx/>
              <a:buBlip>
                <a:blip r:embed="rId3"/>
              </a:buBlip>
            </a:pPr>
            <a:endParaRPr lang="de-CH" altLang="de-DE" sz="2000">
              <a:ea typeface="ＭＳ Ｐゴシック" panose="020B0600070205080204" pitchFamily="34" charset="-128"/>
            </a:endParaRPr>
          </a:p>
          <a:p>
            <a:pPr lvl="1" eaLnBrk="1" hangingPunct="1">
              <a:lnSpc>
                <a:spcPct val="80000"/>
              </a:lnSpc>
              <a:buFontTx/>
              <a:buBlip>
                <a:blip r:embed="rId3"/>
              </a:buBlip>
            </a:pPr>
            <a:endParaRPr lang="de-CH" altLang="de-DE" sz="2000">
              <a:ea typeface="ＭＳ Ｐゴシック" panose="020B0600070205080204" pitchFamily="34" charset="-128"/>
            </a:endParaRPr>
          </a:p>
          <a:p>
            <a:pPr lvl="1" eaLnBrk="1" hangingPunct="1">
              <a:lnSpc>
                <a:spcPct val="80000"/>
              </a:lnSpc>
              <a:buFontTx/>
              <a:buBlip>
                <a:blip r:embed="rId3"/>
              </a:buBlip>
            </a:pPr>
            <a:endParaRPr lang="de-CH" altLang="de-DE" sz="2000">
              <a:ea typeface="ＭＳ Ｐゴシック" panose="020B0600070205080204" pitchFamily="34" charset="-128"/>
            </a:endParaRPr>
          </a:p>
          <a:p>
            <a:pPr lvl="1" eaLnBrk="1" hangingPunct="1">
              <a:lnSpc>
                <a:spcPct val="80000"/>
              </a:lnSpc>
              <a:buFontTx/>
              <a:buBlip>
                <a:blip r:embed="rId3"/>
              </a:buBlip>
            </a:pPr>
            <a:endParaRPr lang="de-CH" altLang="de-DE" sz="2000">
              <a:ea typeface="ＭＳ Ｐゴシック" panose="020B0600070205080204" pitchFamily="34" charset="-128"/>
            </a:endParaRPr>
          </a:p>
          <a:p>
            <a:pPr lvl="1" eaLnBrk="1" hangingPunct="1">
              <a:lnSpc>
                <a:spcPct val="80000"/>
              </a:lnSpc>
              <a:buFontTx/>
              <a:buBlip>
                <a:blip r:embed="rId3"/>
              </a:buBlip>
            </a:pPr>
            <a:endParaRPr lang="de-CH" altLang="de-DE" sz="2000">
              <a:ea typeface="ＭＳ Ｐゴシック" panose="020B0600070205080204" pitchFamily="34" charset="-128"/>
            </a:endParaRPr>
          </a:p>
          <a:p>
            <a:pPr lvl="1" eaLnBrk="1" hangingPunct="1">
              <a:lnSpc>
                <a:spcPct val="80000"/>
              </a:lnSpc>
              <a:buFontTx/>
              <a:buBlip>
                <a:blip r:embed="rId3"/>
              </a:buBlip>
            </a:pPr>
            <a:endParaRPr lang="de-CH" altLang="de-DE" sz="2000">
              <a:ea typeface="ＭＳ Ｐゴシック" panose="020B0600070205080204" pitchFamily="34" charset="-128"/>
            </a:endParaRPr>
          </a:p>
        </p:txBody>
      </p:sp>
      <p:sp>
        <p:nvSpPr>
          <p:cNvPr id="28674" name="Datumsplatzhalter 3">
            <a:extLst>
              <a:ext uri="{FF2B5EF4-FFF2-40B4-BE49-F238E27FC236}">
                <a16:creationId xmlns:a16="http://schemas.microsoft.com/office/drawing/2014/main" id="{3B521678-1035-9455-03D1-F37AD2559C1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EFED60A-0753-3E4E-8A20-8FEDD0EBB591}" type="datetime1">
              <a:rPr lang="de-CH" altLang="de-DE" sz="1200">
                <a:solidFill>
                  <a:srgbClr val="898989"/>
                </a:solidFill>
              </a:rPr>
              <a:pPr eaLnBrk="1" hangingPunct="1"/>
              <a:t>06.05.23</a:t>
            </a:fld>
            <a:endParaRPr lang="de-CH" altLang="de-DE" sz="1200">
              <a:solidFill>
                <a:srgbClr val="898989"/>
              </a:solidFill>
            </a:endParaRPr>
          </a:p>
        </p:txBody>
      </p:sp>
      <p:sp>
        <p:nvSpPr>
          <p:cNvPr id="28675" name="Fußzeilenplatzhalter 4">
            <a:extLst>
              <a:ext uri="{FF2B5EF4-FFF2-40B4-BE49-F238E27FC236}">
                <a16:creationId xmlns:a16="http://schemas.microsoft.com/office/drawing/2014/main" id="{F2EB39C0-2654-8B2A-1E0B-59C63715196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28676" name="Foliennummernplatzhalter 5">
            <a:extLst>
              <a:ext uri="{FF2B5EF4-FFF2-40B4-BE49-F238E27FC236}">
                <a16:creationId xmlns:a16="http://schemas.microsoft.com/office/drawing/2014/main" id="{5FF1252A-E027-E3E3-D7C8-41D3797FAA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F7BC31E-A1A2-D24C-9592-6A5DAC4760B2}" type="slidenum">
              <a:rPr lang="de-CH" altLang="de-DE" sz="1200">
                <a:solidFill>
                  <a:srgbClr val="898989"/>
                </a:solidFill>
              </a:rPr>
              <a:pPr eaLnBrk="1" hangingPunct="1"/>
              <a:t>17</a:t>
            </a:fld>
            <a:endParaRPr lang="de-CH" altLang="de-DE" sz="1200">
              <a:solidFill>
                <a:srgbClr val="898989"/>
              </a:solidFill>
            </a:endParaRPr>
          </a:p>
        </p:txBody>
      </p:sp>
      <p:sp>
        <p:nvSpPr>
          <p:cNvPr id="28677" name="Titel 6">
            <a:extLst>
              <a:ext uri="{FF2B5EF4-FFF2-40B4-BE49-F238E27FC236}">
                <a16:creationId xmlns:a16="http://schemas.microsoft.com/office/drawing/2014/main" id="{C8F2FAA8-096F-F7AF-E19D-FB31D5DD3942}"/>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Wie entscheiden uns für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6">
            <a:extLst>
              <a:ext uri="{FF2B5EF4-FFF2-40B4-BE49-F238E27FC236}">
                <a16:creationId xmlns:a16="http://schemas.microsoft.com/office/drawing/2014/main" id="{A54FF2C5-4909-D794-CF3A-BEA0F1F8A893}"/>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Was ich wissen muss </a:t>
            </a:r>
          </a:p>
        </p:txBody>
      </p:sp>
      <p:sp>
        <p:nvSpPr>
          <p:cNvPr id="26626" name="Rectangle 2">
            <a:extLst>
              <a:ext uri="{FF2B5EF4-FFF2-40B4-BE49-F238E27FC236}">
                <a16:creationId xmlns:a16="http://schemas.microsoft.com/office/drawing/2014/main" id="{C0389370-8615-C723-7E62-73EB1DAF1764}"/>
              </a:ext>
            </a:extLst>
          </p:cNvPr>
          <p:cNvSpPr>
            <a:spLocks noGrp="1" noChangeArrowheads="1"/>
          </p:cNvSpPr>
          <p:nvPr>
            <p:ph idx="1"/>
          </p:nvPr>
        </p:nvSpPr>
        <p:spPr/>
        <p:txBody>
          <a:bodyPr/>
          <a:lstStyle/>
          <a:p>
            <a:pPr lvl="1" eaLnBrk="1" hangingPunct="1">
              <a:buFontTx/>
              <a:buBlip>
                <a:blip r:embed="rId3"/>
              </a:buBlip>
            </a:pPr>
            <a:endParaRPr lang="de-CH" altLang="de-DE" sz="2400">
              <a:ea typeface="ＭＳ Ｐゴシック" panose="020B0600070205080204" pitchFamily="34" charset="-128"/>
            </a:endParaRPr>
          </a:p>
          <a:p>
            <a:pPr lvl="1" eaLnBrk="1" hangingPunct="1">
              <a:buFontTx/>
              <a:buBlip>
                <a:blip r:embed="rId3"/>
              </a:buBlip>
            </a:pPr>
            <a:r>
              <a:rPr lang="de-CH" altLang="de-DE">
                <a:ea typeface="ＭＳ Ｐゴシック" panose="020B0600070205080204" pitchFamily="34" charset="-128"/>
              </a:rPr>
              <a:t>Die Monate Mai und Juni sind die beste Zeit für die Jungvolkbildung.  </a:t>
            </a:r>
            <a:r>
              <a:rPr lang="de-CH" altLang="de-DE" sz="1800">
                <a:ea typeface="ＭＳ Ｐゴシック" panose="020B0600070205080204" pitchFamily="34" charset="-128"/>
              </a:rPr>
              <a:t>( Standortabhängig )</a:t>
            </a:r>
          </a:p>
          <a:p>
            <a:pPr lvl="1" eaLnBrk="1" hangingPunct="1">
              <a:buFont typeface="Wingdings" pitchFamily="2" charset="2"/>
              <a:buNone/>
            </a:pPr>
            <a:endParaRPr lang="de-CH" altLang="de-DE" sz="1800">
              <a:ea typeface="ＭＳ Ｐゴシック" panose="020B0600070205080204" pitchFamily="34" charset="-128"/>
            </a:endParaRPr>
          </a:p>
          <a:p>
            <a:pPr lvl="1" eaLnBrk="1" hangingPunct="1">
              <a:buFontTx/>
              <a:buBlip>
                <a:blip r:embed="rId3"/>
              </a:buBlip>
            </a:pPr>
            <a:r>
              <a:rPr lang="de-CH" altLang="de-DE">
                <a:ea typeface="ＭＳ Ｐゴシック" panose="020B0600070205080204" pitchFamily="34" charset="-128"/>
              </a:rPr>
              <a:t>Ab Mitte Juli fehlt es den Völkern meist an     überschüssiger Brut und Bienen.</a:t>
            </a:r>
          </a:p>
          <a:p>
            <a:pPr lvl="1" eaLnBrk="1" hangingPunct="1">
              <a:buFontTx/>
              <a:buBlip>
                <a:blip r:embed="rId3"/>
              </a:buBlip>
            </a:pPr>
            <a:endParaRPr lang="de-CH" altLang="de-DE">
              <a:ea typeface="ＭＳ Ｐゴシック" panose="020B0600070205080204" pitchFamily="34" charset="-128"/>
            </a:endParaRPr>
          </a:p>
          <a:p>
            <a:pPr lvl="1" eaLnBrk="1" hangingPunct="1">
              <a:buFontTx/>
              <a:buBlip>
                <a:blip r:embed="rId3"/>
              </a:buBlip>
            </a:pPr>
            <a:r>
              <a:rPr lang="de-CH" altLang="de-DE">
                <a:ea typeface="ＭＳ Ｐゴシック" panose="020B0600070205080204" pitchFamily="34" charset="-128"/>
              </a:rPr>
              <a:t>Qualitativ gute Königinnen entstehen   während und unmittelbar nach der Frühtracht. 	</a:t>
            </a:r>
          </a:p>
          <a:p>
            <a:pPr lvl="1" eaLnBrk="1" hangingPunct="1">
              <a:buFont typeface="Wingdings" pitchFamily="2" charset="2"/>
              <a:buNone/>
            </a:pPr>
            <a:r>
              <a:rPr lang="de-CH" altLang="de-DE">
                <a:ea typeface="ＭＳ Ｐゴシック" panose="020B0600070205080204" pitchFamily="34" charset="-128"/>
              </a:rPr>
              <a:t> 	</a:t>
            </a:r>
          </a:p>
          <a:p>
            <a:pPr lvl="1" eaLnBrk="1" hangingPunct="1">
              <a:buFontTx/>
              <a:buBlip>
                <a:blip r:embed="rId3"/>
              </a:buBlip>
            </a:pPr>
            <a:endParaRPr lang="de-CH" altLang="de-DE" sz="2400">
              <a:ea typeface="ＭＳ Ｐゴシック" panose="020B0600070205080204" pitchFamily="34" charset="-128"/>
            </a:endParaRPr>
          </a:p>
        </p:txBody>
      </p:sp>
      <p:sp>
        <p:nvSpPr>
          <p:cNvPr id="30723" name="Datumsplatzhalter 3">
            <a:extLst>
              <a:ext uri="{FF2B5EF4-FFF2-40B4-BE49-F238E27FC236}">
                <a16:creationId xmlns:a16="http://schemas.microsoft.com/office/drawing/2014/main" id="{BF8FD6F7-A504-405A-9E81-42768BE369A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1FA50143-E075-324B-9FD3-38D81A64DDC4}" type="datetime1">
              <a:rPr lang="de-CH" altLang="de-DE" sz="1200">
                <a:solidFill>
                  <a:srgbClr val="898989"/>
                </a:solidFill>
              </a:rPr>
              <a:pPr eaLnBrk="1" hangingPunct="1"/>
              <a:t>06.05.23</a:t>
            </a:fld>
            <a:endParaRPr lang="de-CH" altLang="de-DE" sz="1200">
              <a:solidFill>
                <a:srgbClr val="898989"/>
              </a:solidFill>
            </a:endParaRPr>
          </a:p>
        </p:txBody>
      </p:sp>
      <p:sp>
        <p:nvSpPr>
          <p:cNvPr id="30724" name="Fußzeilenplatzhalter 4">
            <a:extLst>
              <a:ext uri="{FF2B5EF4-FFF2-40B4-BE49-F238E27FC236}">
                <a16:creationId xmlns:a16="http://schemas.microsoft.com/office/drawing/2014/main" id="{59163653-B814-95AD-C33D-58B032D616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30725" name="Foliennummernplatzhalter 5">
            <a:extLst>
              <a:ext uri="{FF2B5EF4-FFF2-40B4-BE49-F238E27FC236}">
                <a16:creationId xmlns:a16="http://schemas.microsoft.com/office/drawing/2014/main" id="{678CFADC-4A83-7F04-D047-547BB6B3CD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3268C933-2E11-FD40-B223-CE4E6DF1B811}" type="slidenum">
              <a:rPr lang="de-CH" altLang="de-DE" sz="1200">
                <a:solidFill>
                  <a:srgbClr val="898989"/>
                </a:solidFill>
              </a:rPr>
              <a:pPr eaLnBrk="1" hangingPunct="1"/>
              <a:t>18</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6">
            <a:extLst>
              <a:ext uri="{FF2B5EF4-FFF2-40B4-BE49-F238E27FC236}">
                <a16:creationId xmlns:a16="http://schemas.microsoft.com/office/drawing/2014/main" id="{0E8408E8-AAE6-7533-974C-C52F698F3E9B}"/>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Die Arbeitsweise</a:t>
            </a:r>
          </a:p>
        </p:txBody>
      </p:sp>
      <p:sp>
        <p:nvSpPr>
          <p:cNvPr id="27651" name="Rectangle 3">
            <a:extLst>
              <a:ext uri="{FF2B5EF4-FFF2-40B4-BE49-F238E27FC236}">
                <a16:creationId xmlns:a16="http://schemas.microsoft.com/office/drawing/2014/main" id="{85AE604D-07CB-06F9-16BA-D257725E330E}"/>
              </a:ext>
            </a:extLst>
          </p:cNvPr>
          <p:cNvSpPr>
            <a:spLocks noGrp="1" noChangeArrowheads="1"/>
          </p:cNvSpPr>
          <p:nvPr>
            <p:ph idx="1"/>
          </p:nvPr>
        </p:nvSpPr>
        <p:spPr/>
        <p:txBody>
          <a:bodyPr/>
          <a:lstStyle/>
          <a:p>
            <a:pPr lvl="1" eaLnBrk="1" hangingPunct="1">
              <a:lnSpc>
                <a:spcPct val="80000"/>
              </a:lnSpc>
              <a:buFontTx/>
              <a:buNone/>
            </a:pPr>
            <a:r>
              <a:rPr lang="de-CH" altLang="de-DE" sz="3200">
                <a:ea typeface="ＭＳ Ｐゴシック" panose="020B0600070205080204" pitchFamily="34" charset="-128"/>
              </a:rPr>
              <a:t> </a:t>
            </a:r>
          </a:p>
          <a:p>
            <a:pPr lvl="1" eaLnBrk="1" hangingPunct="1">
              <a:lnSpc>
                <a:spcPct val="80000"/>
              </a:lnSpc>
              <a:buFontTx/>
              <a:buBlip>
                <a:blip r:embed="rId3"/>
              </a:buBlip>
            </a:pPr>
            <a:endParaRPr lang="de-CH" altLang="de-DE" sz="3200">
              <a:ea typeface="ＭＳ Ｐゴシック" panose="020B0600070205080204" pitchFamily="34" charset="-128"/>
            </a:endParaRPr>
          </a:p>
          <a:p>
            <a:pPr lvl="1" eaLnBrk="1" hangingPunct="1">
              <a:lnSpc>
                <a:spcPct val="80000"/>
              </a:lnSpc>
              <a:buFontTx/>
              <a:buBlip>
                <a:blip r:embed="rId3"/>
              </a:buBlip>
            </a:pPr>
            <a:endParaRPr lang="de-CH" altLang="de-DE" sz="3200">
              <a:ea typeface="ＭＳ Ｐゴシック" panose="020B0600070205080204" pitchFamily="34" charset="-128"/>
            </a:endParaRPr>
          </a:p>
          <a:p>
            <a:pPr lvl="1" eaLnBrk="1" hangingPunct="1">
              <a:lnSpc>
                <a:spcPct val="80000"/>
              </a:lnSpc>
              <a:buFontTx/>
              <a:buBlip>
                <a:blip r:embed="rId3"/>
              </a:buBlip>
            </a:pPr>
            <a:endParaRPr lang="de-CH" altLang="de-DE" sz="3200">
              <a:ea typeface="ＭＳ Ｐゴシック" panose="020B0600070205080204" pitchFamily="34" charset="-128"/>
            </a:endParaRPr>
          </a:p>
          <a:p>
            <a:pPr lvl="1" eaLnBrk="1" hangingPunct="1">
              <a:lnSpc>
                <a:spcPct val="80000"/>
              </a:lnSpc>
              <a:buFontTx/>
              <a:buBlip>
                <a:blip r:embed="rId3"/>
              </a:buBlip>
            </a:pPr>
            <a:r>
              <a:rPr lang="de-CH" altLang="de-DE" sz="3200">
                <a:ea typeface="ＭＳ Ｐゴシック" panose="020B0600070205080204" pitchFamily="34" charset="-128"/>
              </a:rPr>
              <a:t>Die sinnvollste Methode wählen</a:t>
            </a:r>
            <a:endParaRPr lang="de-DE" altLang="de-DE" sz="3200">
              <a:ea typeface="ＭＳ Ｐゴシック" panose="020B0600070205080204" pitchFamily="34" charset="-128"/>
            </a:endParaRPr>
          </a:p>
          <a:p>
            <a:pPr lvl="1" eaLnBrk="1" hangingPunct="1">
              <a:lnSpc>
                <a:spcPct val="80000"/>
              </a:lnSpc>
              <a:buFont typeface="Wingdings" pitchFamily="2" charset="2"/>
              <a:buNone/>
            </a:pPr>
            <a:r>
              <a:rPr lang="de-CH" altLang="de-DE" sz="3200">
                <a:ea typeface="ＭＳ Ｐゴシック" panose="020B0600070205080204" pitchFamily="34" charset="-128"/>
              </a:rPr>
              <a:t>	</a:t>
            </a:r>
          </a:p>
          <a:p>
            <a:pPr lvl="1" eaLnBrk="1" hangingPunct="1">
              <a:lnSpc>
                <a:spcPct val="80000"/>
              </a:lnSpc>
              <a:buFontTx/>
              <a:buBlip>
                <a:blip r:embed="rId3"/>
              </a:buBlip>
            </a:pPr>
            <a:endParaRPr lang="de-CH" altLang="de-DE" sz="3200">
              <a:ea typeface="ＭＳ Ｐゴシック" panose="020B0600070205080204" pitchFamily="34" charset="-128"/>
            </a:endParaRPr>
          </a:p>
        </p:txBody>
      </p:sp>
      <p:sp>
        <p:nvSpPr>
          <p:cNvPr id="32771" name="Datumsplatzhalter 3">
            <a:extLst>
              <a:ext uri="{FF2B5EF4-FFF2-40B4-BE49-F238E27FC236}">
                <a16:creationId xmlns:a16="http://schemas.microsoft.com/office/drawing/2014/main" id="{FDAF5D21-24CA-629E-ADA9-119E7936CBB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37E75E28-F665-3042-89A2-C0CCE2A19655}" type="datetime1">
              <a:rPr lang="de-CH" altLang="de-DE" sz="1200">
                <a:solidFill>
                  <a:srgbClr val="898989"/>
                </a:solidFill>
              </a:rPr>
              <a:pPr eaLnBrk="1" hangingPunct="1"/>
              <a:t>06.05.23</a:t>
            </a:fld>
            <a:endParaRPr lang="de-CH" altLang="de-DE" sz="1200">
              <a:solidFill>
                <a:srgbClr val="898989"/>
              </a:solidFill>
            </a:endParaRPr>
          </a:p>
        </p:txBody>
      </p:sp>
      <p:sp>
        <p:nvSpPr>
          <p:cNvPr id="32772" name="Fußzeilenplatzhalter 4">
            <a:extLst>
              <a:ext uri="{FF2B5EF4-FFF2-40B4-BE49-F238E27FC236}">
                <a16:creationId xmlns:a16="http://schemas.microsoft.com/office/drawing/2014/main" id="{3F3FB15D-945E-4EA6-695A-AC87292F248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32773" name="Foliennummernplatzhalter 5">
            <a:extLst>
              <a:ext uri="{FF2B5EF4-FFF2-40B4-BE49-F238E27FC236}">
                <a16:creationId xmlns:a16="http://schemas.microsoft.com/office/drawing/2014/main" id="{C88306BA-0DD8-B071-A8E5-99745D9D22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6854067-0757-9D46-97A6-8DDF5EFCD952}" type="slidenum">
              <a:rPr lang="de-CH" altLang="de-DE" sz="1200">
                <a:solidFill>
                  <a:srgbClr val="898989"/>
                </a:solidFill>
              </a:rPr>
              <a:pPr eaLnBrk="1" hangingPunct="1"/>
              <a:t>19</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2832075-DB76-3071-C0B7-2B9C319CBDC4}"/>
              </a:ext>
            </a:extLst>
          </p:cNvPr>
          <p:cNvSpPr>
            <a:spLocks noGrp="1" noChangeArrowheads="1"/>
          </p:cNvSpPr>
          <p:nvPr>
            <p:ph type="title"/>
          </p:nvPr>
        </p:nvSpPr>
        <p:spPr>
          <a:xfrm>
            <a:off x="3071813" y="274638"/>
            <a:ext cx="5614987" cy="1143000"/>
          </a:xfrm>
        </p:spPr>
        <p:txBody>
          <a:bodyPr/>
          <a:lstStyle/>
          <a:p>
            <a:pPr eaLnBrk="1" hangingPunct="1"/>
            <a:r>
              <a:rPr lang="de-CH" altLang="de-DE" sz="4000">
                <a:solidFill>
                  <a:schemeClr val="bg1"/>
                </a:solidFill>
                <a:ea typeface="ＭＳ Ｐゴシック" panose="020B0600070205080204" pitchFamily="34" charset="-128"/>
              </a:rPr>
              <a:t>Inhalte</a:t>
            </a:r>
          </a:p>
        </p:txBody>
      </p:sp>
      <p:sp>
        <p:nvSpPr>
          <p:cNvPr id="8195" name="Rectangle 3">
            <a:extLst>
              <a:ext uri="{FF2B5EF4-FFF2-40B4-BE49-F238E27FC236}">
                <a16:creationId xmlns:a16="http://schemas.microsoft.com/office/drawing/2014/main" id="{6E58DFEA-E882-2EB9-FFDD-1A22E48097D1}"/>
              </a:ext>
            </a:extLst>
          </p:cNvPr>
          <p:cNvSpPr>
            <a:spLocks noGrp="1" noChangeArrowheads="1"/>
          </p:cNvSpPr>
          <p:nvPr>
            <p:ph idx="1"/>
          </p:nvPr>
        </p:nvSpPr>
        <p:spPr/>
        <p:txBody>
          <a:bodyPr/>
          <a:lstStyle/>
          <a:p>
            <a:pPr marL="457200" lvl="1" indent="0" eaLnBrk="1" hangingPunct="1">
              <a:buFontTx/>
              <a:buNone/>
            </a:pPr>
            <a:endParaRPr lang="de-CH" altLang="de-DE">
              <a:ea typeface="ＭＳ Ｐゴシック" panose="020B0600070205080204" pitchFamily="34" charset="-128"/>
            </a:endParaRPr>
          </a:p>
          <a:p>
            <a:pPr marL="457200" lvl="1" indent="0" eaLnBrk="1" hangingPunct="1">
              <a:buFontTx/>
              <a:buBlip>
                <a:blip r:embed="rId3"/>
              </a:buBlip>
            </a:pPr>
            <a:r>
              <a:rPr lang="de-CH" altLang="de-DE">
                <a:ea typeface="ＭＳ Ｐゴシック" panose="020B0600070205080204" pitchFamily="34" charset="-128"/>
              </a:rPr>
              <a:t> Wieso Jungvölker?</a:t>
            </a:r>
          </a:p>
          <a:p>
            <a:pPr marL="457200" lvl="1" indent="0" eaLnBrk="1" hangingPunct="1">
              <a:buFontTx/>
              <a:buBlip>
                <a:blip r:embed="rId3"/>
              </a:buBlip>
            </a:pPr>
            <a:r>
              <a:rPr lang="de-CH" altLang="de-DE">
                <a:ea typeface="ＭＳ Ｐゴシック" panose="020B0600070205080204" pitchFamily="34" charset="-128"/>
              </a:rPr>
              <a:t> Die Arten des Ablegers</a:t>
            </a:r>
          </a:p>
          <a:p>
            <a:pPr marL="457200" lvl="1" indent="0" eaLnBrk="1" hangingPunct="1">
              <a:buFontTx/>
              <a:buBlip>
                <a:blip r:embed="rId3"/>
              </a:buBlip>
            </a:pPr>
            <a:r>
              <a:rPr lang="de-CH" altLang="de-DE">
                <a:ea typeface="ＭＳ Ｐゴシック" panose="020B0600070205080204" pitchFamily="34" charset="-128"/>
              </a:rPr>
              <a:t> Arbeitsweise</a:t>
            </a:r>
          </a:p>
          <a:p>
            <a:pPr marL="457200" lvl="1" indent="0" eaLnBrk="1" hangingPunct="1">
              <a:buFontTx/>
              <a:buBlip>
                <a:blip r:embed="rId3"/>
              </a:buBlip>
            </a:pPr>
            <a:r>
              <a:rPr lang="de-CH" altLang="de-DE">
                <a:ea typeface="ＭＳ Ｐゴシック" panose="020B0600070205080204" pitchFamily="34" charset="-128"/>
              </a:rPr>
              <a:t> Pflege der Ableger</a:t>
            </a:r>
          </a:p>
          <a:p>
            <a:pPr marL="457200" lvl="1" indent="0" eaLnBrk="1" hangingPunct="1">
              <a:buFontTx/>
              <a:buBlip>
                <a:blip r:embed="rId3"/>
              </a:buBlip>
            </a:pPr>
            <a:r>
              <a:rPr lang="de-CH" altLang="de-DE">
                <a:ea typeface="ＭＳ Ｐゴシック" panose="020B0600070205080204" pitchFamily="34" charset="-128"/>
              </a:rPr>
              <a:t> Verwertung der Ableger</a:t>
            </a:r>
          </a:p>
          <a:p>
            <a:pPr marL="457200" lvl="1" indent="0" eaLnBrk="1" hangingPunct="1">
              <a:buFontTx/>
              <a:buBlip>
                <a:blip r:embed="rId3"/>
              </a:buBlip>
            </a:pPr>
            <a:r>
              <a:rPr lang="de-CH" altLang="de-DE">
                <a:ea typeface="ＭＳ Ｐゴシック" panose="020B0600070205080204" pitchFamily="34" charset="-128"/>
              </a:rPr>
              <a:t> Schlussbemerkungen</a:t>
            </a:r>
          </a:p>
          <a:p>
            <a:pPr marL="457200" lvl="1" indent="0" eaLnBrk="1" hangingPunct="1">
              <a:buFont typeface="Wingdings" pitchFamily="2" charset="2"/>
              <a:buNone/>
            </a:pPr>
            <a:endParaRPr lang="de-CH" altLang="de-DE">
              <a:ea typeface="ＭＳ Ｐゴシック" panose="020B0600070205080204" pitchFamily="34" charset="-128"/>
            </a:endParaRPr>
          </a:p>
          <a:p>
            <a:pPr eaLnBrk="1" hangingPunct="1">
              <a:buFontTx/>
              <a:buBlip>
                <a:blip r:embed="rId3"/>
              </a:buBlip>
            </a:pPr>
            <a:endParaRPr lang="de-CH" altLang="de-DE">
              <a:ea typeface="ＭＳ Ｐゴシック" panose="020B0600070205080204" pitchFamily="34" charset="-128"/>
            </a:endParaRPr>
          </a:p>
          <a:p>
            <a:pPr marL="457200" lvl="1" indent="0" eaLnBrk="1" hangingPunct="1">
              <a:buFont typeface="Wingdings" pitchFamily="2" charset="2"/>
              <a:buNone/>
            </a:pPr>
            <a:endParaRPr lang="de-CH" altLang="de-DE">
              <a:ea typeface="ＭＳ Ｐゴシック" panose="020B0600070205080204" pitchFamily="34" charset="-128"/>
            </a:endParaRPr>
          </a:p>
          <a:p>
            <a:pPr marL="457200" lvl="1" indent="0" eaLnBrk="1" hangingPunct="1">
              <a:buFontTx/>
              <a:buBlip>
                <a:blip r:embed="rId3"/>
              </a:buBlip>
            </a:pPr>
            <a:endParaRPr lang="de-CH" altLang="de-DE">
              <a:ea typeface="ＭＳ Ｐゴシック" panose="020B0600070205080204" pitchFamily="34" charset="-128"/>
            </a:endParaRPr>
          </a:p>
          <a:p>
            <a:pPr marL="457200" lvl="1" indent="0" eaLnBrk="1" hangingPunct="1">
              <a:buFontTx/>
              <a:buBlip>
                <a:blip r:embed="rId3"/>
              </a:buBlip>
            </a:pPr>
            <a:endParaRPr lang="de-CH" altLang="de-DE">
              <a:ea typeface="ＭＳ Ｐゴシック" panose="020B0600070205080204" pitchFamily="34" charset="-128"/>
            </a:endParaRPr>
          </a:p>
          <a:p>
            <a:pPr marL="457200" lvl="1" indent="0" eaLnBrk="1" hangingPunct="1">
              <a:buFontTx/>
              <a:buBlip>
                <a:blip r:embed="rId3"/>
              </a:buBlip>
            </a:pPr>
            <a:endParaRPr lang="de-CH" altLang="de-DE">
              <a:ea typeface="ＭＳ Ｐゴシック" panose="020B0600070205080204" pitchFamily="34" charset="-128"/>
            </a:endParaRPr>
          </a:p>
          <a:p>
            <a:pPr marL="457200" lvl="1" indent="0" eaLnBrk="1" hangingPunct="1">
              <a:buFontTx/>
              <a:buBlip>
                <a:blip r:embed="rId3"/>
              </a:buBlip>
            </a:pPr>
            <a:endParaRPr lang="de-CH" altLang="de-DE">
              <a:ea typeface="ＭＳ Ｐゴシック" panose="020B0600070205080204" pitchFamily="34" charset="-128"/>
            </a:endParaRPr>
          </a:p>
          <a:p>
            <a:pPr marL="457200" lvl="1" indent="0" eaLnBrk="1" hangingPunct="1">
              <a:buFontTx/>
              <a:buBlip>
                <a:blip r:embed="rId3"/>
              </a:buBlip>
            </a:pPr>
            <a:endParaRPr lang="de-CH" altLang="de-DE">
              <a:ea typeface="ＭＳ Ｐゴシック" panose="020B0600070205080204" pitchFamily="34" charset="-128"/>
            </a:endParaRPr>
          </a:p>
          <a:p>
            <a:pPr marL="457200" lvl="1" indent="0" eaLnBrk="1" hangingPunct="1">
              <a:buFontTx/>
              <a:buBlip>
                <a:blip r:embed="rId3"/>
              </a:buBlip>
            </a:pPr>
            <a:endParaRPr lang="de-CH" altLang="de-DE">
              <a:ea typeface="ＭＳ Ｐゴシック" panose="020B0600070205080204" pitchFamily="34" charset="-128"/>
            </a:endParaRPr>
          </a:p>
        </p:txBody>
      </p:sp>
      <p:sp>
        <p:nvSpPr>
          <p:cNvPr id="16387" name="Datumsplatzhalter 3">
            <a:extLst>
              <a:ext uri="{FF2B5EF4-FFF2-40B4-BE49-F238E27FC236}">
                <a16:creationId xmlns:a16="http://schemas.microsoft.com/office/drawing/2014/main" id="{F21C1CD0-005C-EF0B-F97F-41BA392D5AA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C22047E0-FAD3-3B43-A4E7-67BF9466900F}" type="datetime1">
              <a:rPr lang="de-CH" altLang="de-DE" sz="1200">
                <a:solidFill>
                  <a:srgbClr val="898989"/>
                </a:solidFill>
              </a:rPr>
              <a:pPr eaLnBrk="1" hangingPunct="1"/>
              <a:t>06.05.23</a:t>
            </a:fld>
            <a:endParaRPr lang="de-CH" altLang="de-DE" sz="1200">
              <a:solidFill>
                <a:srgbClr val="898989"/>
              </a:solidFill>
            </a:endParaRPr>
          </a:p>
        </p:txBody>
      </p:sp>
      <p:sp>
        <p:nvSpPr>
          <p:cNvPr id="16388" name="Fußzeilenplatzhalter 4">
            <a:extLst>
              <a:ext uri="{FF2B5EF4-FFF2-40B4-BE49-F238E27FC236}">
                <a16:creationId xmlns:a16="http://schemas.microsoft.com/office/drawing/2014/main" id="{3C35ED41-384D-1BC6-D57A-FA0904525C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16389" name="Foliennummernplatzhalter 5">
            <a:extLst>
              <a:ext uri="{FF2B5EF4-FFF2-40B4-BE49-F238E27FC236}">
                <a16:creationId xmlns:a16="http://schemas.microsoft.com/office/drawing/2014/main" id="{24DEB3CE-96B8-9674-98A0-ED9910C37C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916107A-6C8A-4448-853B-A2767888B6CB}" type="slidenum">
              <a:rPr lang="de-CH" altLang="de-DE" sz="1200">
                <a:solidFill>
                  <a:srgbClr val="898989"/>
                </a:solidFill>
              </a:rPr>
              <a:pPr eaLnBrk="1" hangingPunct="1"/>
              <a:t>2</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7" dur="5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2" dur="5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blinds(horizontal)">
                                      <p:cBhvr>
                                        <p:cTn id="27" dur="500"/>
                                        <p:tgtEl>
                                          <p:spTgt spid="81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blinds(horizontal)">
                                      <p:cBhvr>
                                        <p:cTn id="3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1B94F2F-41A6-E52E-CFE2-915615F19CD4}"/>
              </a:ext>
            </a:extLst>
          </p:cNvPr>
          <p:cNvSpPr>
            <a:spLocks noGrp="1" noChangeArrowheads="1"/>
          </p:cNvSpPr>
          <p:nvPr>
            <p:ph idx="1"/>
          </p:nvPr>
        </p:nvSpPr>
        <p:spPr/>
        <p:txBody>
          <a:bodyPr/>
          <a:lstStyle/>
          <a:p>
            <a:pPr lvl="1" eaLnBrk="1" hangingPunct="1">
              <a:lnSpc>
                <a:spcPct val="90000"/>
              </a:lnSpc>
              <a:buFontTx/>
              <a:buBlip>
                <a:blip r:embed="rId3"/>
              </a:buBlip>
            </a:pPr>
            <a:r>
              <a:rPr lang="de-CH" altLang="de-DE" sz="2400">
                <a:ea typeface="ＭＳ Ｐゴシック" panose="020B0600070205080204" pitchFamily="34" charset="-128"/>
              </a:rPr>
              <a:t>Empfehlenswert bei Völkern mit viel verdeckelter Brut.</a:t>
            </a:r>
          </a:p>
          <a:p>
            <a:pPr lvl="1" eaLnBrk="1" hangingPunct="1">
              <a:lnSpc>
                <a:spcPct val="90000"/>
              </a:lnSpc>
              <a:buFont typeface="Wingdings" pitchFamily="2" charset="2"/>
              <a:buNone/>
            </a:pPr>
            <a:r>
              <a:rPr lang="de-CH" altLang="de-DE" sz="2400">
                <a:ea typeface="ＭＳ Ｐゴシック" panose="020B0600070205080204" pitchFamily="34" charset="-128"/>
              </a:rPr>
              <a:t> </a:t>
            </a:r>
          </a:p>
          <a:p>
            <a:pPr lvl="1" eaLnBrk="1" hangingPunct="1">
              <a:lnSpc>
                <a:spcPct val="90000"/>
              </a:lnSpc>
              <a:buFontTx/>
              <a:buBlip>
                <a:blip r:embed="rId3"/>
              </a:buBlip>
            </a:pPr>
            <a:r>
              <a:rPr lang="de-CH" altLang="de-DE" sz="2400">
                <a:ea typeface="ＭＳ Ｐゴシック" panose="020B0600070205080204" pitchFamily="34" charset="-128"/>
              </a:rPr>
              <a:t>Die Brutwaben für den Ableger können aus einem oder mehreren Völkern stammen. </a:t>
            </a:r>
          </a:p>
          <a:p>
            <a:pPr lvl="1" eaLnBrk="1" hangingPunct="1">
              <a:lnSpc>
                <a:spcPct val="90000"/>
              </a:lnSpc>
              <a:buFontTx/>
              <a:buNone/>
            </a:pPr>
            <a:endParaRPr lang="de-CH" altLang="de-DE" sz="2400">
              <a:ea typeface="ＭＳ Ｐゴシック" panose="020B0600070205080204" pitchFamily="34" charset="-128"/>
            </a:endParaRPr>
          </a:p>
          <a:p>
            <a:pPr lvl="1" eaLnBrk="1" hangingPunct="1">
              <a:lnSpc>
                <a:spcPct val="90000"/>
              </a:lnSpc>
              <a:buFontTx/>
              <a:buBlip>
                <a:blip r:embed="rId3"/>
              </a:buBlip>
            </a:pPr>
            <a:r>
              <a:rPr lang="de-CH" altLang="de-DE" sz="2400">
                <a:ea typeface="ＭＳ Ｐゴシック" panose="020B0600070205080204" pitchFamily="34" charset="-128"/>
              </a:rPr>
              <a:t>Auf mindestens einer Brutwabe müssen Eier oder jüngste Maden vorhanden sein, damit der weisellose Ableger eine Königin nachziehen kann.</a:t>
            </a:r>
            <a:endParaRPr lang="de-DE" altLang="de-DE" sz="2400">
              <a:ea typeface="ＭＳ Ｐゴシック" panose="020B0600070205080204" pitchFamily="34" charset="-128"/>
            </a:endParaRPr>
          </a:p>
          <a:p>
            <a:pPr lvl="1" eaLnBrk="1" hangingPunct="1">
              <a:lnSpc>
                <a:spcPct val="90000"/>
              </a:lnSpc>
              <a:buFont typeface="Wingdings" pitchFamily="2" charset="2"/>
              <a:buNone/>
            </a:pPr>
            <a:endParaRPr lang="de-CH" altLang="de-DE" sz="2400">
              <a:ea typeface="ＭＳ Ｐゴシック" panose="020B0600070205080204" pitchFamily="34" charset="-128"/>
            </a:endParaRPr>
          </a:p>
          <a:p>
            <a:pPr lvl="1" eaLnBrk="1" hangingPunct="1">
              <a:lnSpc>
                <a:spcPct val="90000"/>
              </a:lnSpc>
              <a:buFontTx/>
              <a:buBlip>
                <a:blip r:embed="rId3"/>
              </a:buBlip>
            </a:pPr>
            <a:endParaRPr lang="de-CH" altLang="de-DE" sz="2400">
              <a:ea typeface="ＭＳ Ｐゴシック" panose="020B0600070205080204" pitchFamily="34" charset="-128"/>
            </a:endParaRPr>
          </a:p>
        </p:txBody>
      </p:sp>
      <p:sp>
        <p:nvSpPr>
          <p:cNvPr id="34818" name="Datumsplatzhalter 3">
            <a:extLst>
              <a:ext uri="{FF2B5EF4-FFF2-40B4-BE49-F238E27FC236}">
                <a16:creationId xmlns:a16="http://schemas.microsoft.com/office/drawing/2014/main" id="{31181165-65EA-EA71-0A69-7A25F7E744B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90A5EA86-B45E-9548-9094-CAD2D3F89DFA}" type="datetime1">
              <a:rPr lang="de-CH" altLang="de-DE" sz="1200">
                <a:solidFill>
                  <a:srgbClr val="898989"/>
                </a:solidFill>
              </a:rPr>
              <a:pPr eaLnBrk="1" hangingPunct="1"/>
              <a:t>06.05.23</a:t>
            </a:fld>
            <a:endParaRPr lang="de-CH" altLang="de-DE" sz="1200">
              <a:solidFill>
                <a:srgbClr val="898989"/>
              </a:solidFill>
            </a:endParaRPr>
          </a:p>
        </p:txBody>
      </p:sp>
      <p:sp>
        <p:nvSpPr>
          <p:cNvPr id="34819" name="Fußzeilenplatzhalter 4">
            <a:extLst>
              <a:ext uri="{FF2B5EF4-FFF2-40B4-BE49-F238E27FC236}">
                <a16:creationId xmlns:a16="http://schemas.microsoft.com/office/drawing/2014/main" id="{0E064B7F-EA17-62FD-83B7-38669379CD2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34820" name="Foliennummernplatzhalter 5">
            <a:extLst>
              <a:ext uri="{FF2B5EF4-FFF2-40B4-BE49-F238E27FC236}">
                <a16:creationId xmlns:a16="http://schemas.microsoft.com/office/drawing/2014/main" id="{462092C5-6746-FF9B-F15E-4ADC757189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86D08B72-AB7D-3548-BDAB-21351F19EE9A}" type="slidenum">
              <a:rPr lang="de-CH" altLang="de-DE" sz="1200">
                <a:solidFill>
                  <a:srgbClr val="898989"/>
                </a:solidFill>
              </a:rPr>
              <a:pPr eaLnBrk="1" hangingPunct="1"/>
              <a:t>20</a:t>
            </a:fld>
            <a:endParaRPr lang="de-CH" altLang="de-DE" sz="1200">
              <a:solidFill>
                <a:srgbClr val="898989"/>
              </a:solidFill>
            </a:endParaRPr>
          </a:p>
        </p:txBody>
      </p:sp>
      <p:sp>
        <p:nvSpPr>
          <p:cNvPr id="28676" name="Text Box 4">
            <a:extLst>
              <a:ext uri="{FF2B5EF4-FFF2-40B4-BE49-F238E27FC236}">
                <a16:creationId xmlns:a16="http://schemas.microsoft.com/office/drawing/2014/main" id="{2FD4C9F1-B64D-A4AD-9BCA-6BE0F1D78BA6}"/>
              </a:ext>
            </a:extLst>
          </p:cNvPr>
          <p:cNvSpPr txBox="1">
            <a:spLocks noChangeArrowheads="1"/>
          </p:cNvSpPr>
          <p:nvPr/>
        </p:nvSpPr>
        <p:spPr bwMode="auto">
          <a:xfrm>
            <a:off x="971550" y="5445125"/>
            <a:ext cx="7559675" cy="396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2000" b="0"/>
              <a:t>Der Nebeneffekt : Schwarmverhinderung  /  Varroa Bekämpfung </a:t>
            </a:r>
            <a:endParaRPr lang="de-DE" altLang="de-DE" sz="2000" b="0"/>
          </a:p>
        </p:txBody>
      </p:sp>
      <p:sp>
        <p:nvSpPr>
          <p:cNvPr id="34822" name="Titel 7">
            <a:extLst>
              <a:ext uri="{FF2B5EF4-FFF2-40B4-BE49-F238E27FC236}">
                <a16:creationId xmlns:a16="http://schemas.microsoft.com/office/drawing/2014/main" id="{C11FBC2C-E30C-C258-3092-F46146E5EB53}"/>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Brutableger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blinds(horizontal)">
                                      <p:cBhvr>
                                        <p:cTn id="1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3">
            <a:extLst>
              <a:ext uri="{FF2B5EF4-FFF2-40B4-BE49-F238E27FC236}">
                <a16:creationId xmlns:a16="http://schemas.microsoft.com/office/drawing/2014/main" id="{0E64338E-593D-CD44-BB85-C4587DBA6A6A}"/>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Brutableger</a:t>
            </a:r>
          </a:p>
        </p:txBody>
      </p:sp>
      <p:sp>
        <p:nvSpPr>
          <p:cNvPr id="36866" name="Inhaltsplatzhalter 14">
            <a:extLst>
              <a:ext uri="{FF2B5EF4-FFF2-40B4-BE49-F238E27FC236}">
                <a16:creationId xmlns:a16="http://schemas.microsoft.com/office/drawing/2014/main" id="{04C75E34-5659-F0E3-BA05-73C804D3D8C1}"/>
              </a:ext>
            </a:extLst>
          </p:cNvPr>
          <p:cNvSpPr>
            <a:spLocks noGrp="1"/>
          </p:cNvSpPr>
          <p:nvPr>
            <p:ph idx="1"/>
          </p:nvPr>
        </p:nvSpPr>
        <p:spPr/>
        <p:txBody>
          <a:bodyPr/>
          <a:lstStyle/>
          <a:p>
            <a:pPr>
              <a:buFontTx/>
              <a:buBlip>
                <a:blip r:embed="rId3"/>
              </a:buBlip>
            </a:pPr>
            <a:r>
              <a:rPr lang="de-CH" altLang="de-DE" sz="2200" b="1" i="1">
                <a:ea typeface="ＭＳ Ｐゴシック" panose="020B0600070205080204" pitchFamily="34" charset="-128"/>
              </a:rPr>
              <a:t>Arbeitsweise:</a:t>
            </a:r>
            <a:r>
              <a:rPr lang="de-CH" altLang="de-DE" sz="2200" b="1">
                <a:ea typeface="ＭＳ Ｐゴシック" panose="020B0600070205080204" pitchFamily="34" charset="-128"/>
              </a:rPr>
              <a:t> </a:t>
            </a:r>
            <a:r>
              <a:rPr lang="de-CH" altLang="de-DE" sz="2200">
                <a:ea typeface="ＭＳ Ｐゴシック" panose="020B0600070205080204" pitchFamily="34" charset="-128"/>
              </a:rPr>
              <a:t>2 – 5 mit Bienen besetze Brutwaben, die viel verdeckelte Brut enthalten, in einen Ablegerkasten zwischen Futterwaben  einhängen. Genügend Bienen sind wichtig. Den Ableger am gleichen Tag auf einen 3km, entfernten Jungvolkstand bringen und fliegen lassen. Auf genügend Futter achten. </a:t>
            </a:r>
            <a:endParaRPr lang="de-DE" altLang="de-DE" sz="2200">
              <a:ea typeface="ＭＳ Ｐゴシック" panose="020B0600070205080204" pitchFamily="34" charset="-128"/>
            </a:endParaRPr>
          </a:p>
          <a:p>
            <a:pPr>
              <a:buFontTx/>
              <a:buBlip>
                <a:blip r:embed="rId3"/>
              </a:buBlip>
            </a:pPr>
            <a:endParaRPr lang="de-CH" altLang="de-DE">
              <a:ea typeface="ＭＳ Ｐゴシック" panose="020B0600070205080204" pitchFamily="34" charset="-128"/>
            </a:endParaRPr>
          </a:p>
        </p:txBody>
      </p:sp>
      <p:sp>
        <p:nvSpPr>
          <p:cNvPr id="36867" name="Datumsplatzhalter 3">
            <a:extLst>
              <a:ext uri="{FF2B5EF4-FFF2-40B4-BE49-F238E27FC236}">
                <a16:creationId xmlns:a16="http://schemas.microsoft.com/office/drawing/2014/main" id="{A42114D4-1939-092F-2A5E-084FF3C6A0D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00E02E2F-415F-834F-9C5B-62E0D23AC7A9}" type="datetime1">
              <a:rPr lang="de-CH" altLang="de-DE" sz="1200">
                <a:solidFill>
                  <a:srgbClr val="898989"/>
                </a:solidFill>
              </a:rPr>
              <a:pPr eaLnBrk="1" hangingPunct="1"/>
              <a:t>06.05.23</a:t>
            </a:fld>
            <a:endParaRPr lang="de-CH" altLang="de-DE" sz="1200">
              <a:solidFill>
                <a:srgbClr val="898989"/>
              </a:solidFill>
            </a:endParaRPr>
          </a:p>
        </p:txBody>
      </p:sp>
      <p:sp>
        <p:nvSpPr>
          <p:cNvPr id="36868" name="Fußzeilenplatzhalter 4">
            <a:extLst>
              <a:ext uri="{FF2B5EF4-FFF2-40B4-BE49-F238E27FC236}">
                <a16:creationId xmlns:a16="http://schemas.microsoft.com/office/drawing/2014/main" id="{33D1FA40-6175-42CF-1D71-645688F7405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36869" name="Foliennummernplatzhalter 5">
            <a:extLst>
              <a:ext uri="{FF2B5EF4-FFF2-40B4-BE49-F238E27FC236}">
                <a16:creationId xmlns:a16="http://schemas.microsoft.com/office/drawing/2014/main" id="{D4BDA301-DB46-1DC4-CF07-FDB187DB2C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D359831E-12D7-BF4A-A900-EE1354E4F53A}" type="slidenum">
              <a:rPr lang="de-CH" altLang="de-DE" sz="1200">
                <a:solidFill>
                  <a:srgbClr val="898989"/>
                </a:solidFill>
              </a:rPr>
              <a:pPr eaLnBrk="1" hangingPunct="1"/>
              <a:t>21</a:t>
            </a:fld>
            <a:endParaRPr lang="de-CH" altLang="de-DE" sz="1200">
              <a:solidFill>
                <a:srgbClr val="898989"/>
              </a:solidFill>
            </a:endParaRPr>
          </a:p>
        </p:txBody>
      </p:sp>
      <p:pic>
        <p:nvPicPr>
          <p:cNvPr id="13318" name="Picture 4" descr="msotw9_temp0">
            <a:extLst>
              <a:ext uri="{FF2B5EF4-FFF2-40B4-BE49-F238E27FC236}">
                <a16:creationId xmlns:a16="http://schemas.microsoft.com/office/drawing/2014/main" id="{DA60FA78-FA3F-9EBA-138F-2E0D0A2185A3}"/>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827088" y="3716338"/>
            <a:ext cx="18002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msotw9_temp0">
            <a:extLst>
              <a:ext uri="{FF2B5EF4-FFF2-40B4-BE49-F238E27FC236}">
                <a16:creationId xmlns:a16="http://schemas.microsoft.com/office/drawing/2014/main" id="{4EBEB3B7-1578-8051-1CB8-E3C162068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3573463"/>
            <a:ext cx="14509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descr="msotw9_temp0">
            <a:extLst>
              <a:ext uri="{FF2B5EF4-FFF2-40B4-BE49-F238E27FC236}">
                <a16:creationId xmlns:a16="http://schemas.microsoft.com/office/drawing/2014/main" id="{6A07BFB8-FB42-E91F-940F-0E0E44801D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064"/>
          <a:stretch>
            <a:fillRect/>
          </a:stretch>
        </p:blipFill>
        <p:spPr bwMode="auto">
          <a:xfrm>
            <a:off x="4067175" y="3933825"/>
            <a:ext cx="8143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descr="msotw9_temp0">
            <a:extLst>
              <a:ext uri="{FF2B5EF4-FFF2-40B4-BE49-F238E27FC236}">
                <a16:creationId xmlns:a16="http://schemas.microsoft.com/office/drawing/2014/main" id="{C05A646C-989D-6ACD-45AD-AC0FC683BE03}"/>
              </a:ext>
            </a:extLst>
          </p:cNvPr>
          <p:cNvPicPr>
            <a:picLocks noChangeAspect="1" noChangeArrowheads="1"/>
          </p:cNvPicPr>
          <p:nvPr/>
        </p:nvPicPr>
        <p:blipFill>
          <a:blip r:embed="rId7">
            <a:lum contrast="6000"/>
            <a:extLst>
              <a:ext uri="{28A0092B-C50C-407E-A947-70E740481C1C}">
                <a14:useLocalDpi xmlns:a14="http://schemas.microsoft.com/office/drawing/2010/main" val="0"/>
              </a:ext>
            </a:extLst>
          </a:blip>
          <a:srcRect l="33333" t="5556" r="37010" b="28745"/>
          <a:stretch>
            <a:fillRect/>
          </a:stretch>
        </p:blipFill>
        <p:spPr bwMode="auto">
          <a:xfrm>
            <a:off x="1763713" y="4005263"/>
            <a:ext cx="5286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8">
            <a:extLst>
              <a:ext uri="{FF2B5EF4-FFF2-40B4-BE49-F238E27FC236}">
                <a16:creationId xmlns:a16="http://schemas.microsoft.com/office/drawing/2014/main" id="{AE27A60D-8024-48C4-7AE6-67BCE3FE51AD}"/>
              </a:ext>
            </a:extLst>
          </p:cNvPr>
          <p:cNvSpPr txBox="1">
            <a:spLocks noChangeArrowheads="1"/>
          </p:cNvSpPr>
          <p:nvPr/>
        </p:nvSpPr>
        <p:spPr bwMode="auto">
          <a:xfrm>
            <a:off x="684213" y="1628775"/>
            <a:ext cx="799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endParaRPr lang="de-DE" altLang="de-DE" sz="2400" b="0"/>
          </a:p>
        </p:txBody>
      </p:sp>
      <p:sp>
        <p:nvSpPr>
          <p:cNvPr id="13323" name="Line 9">
            <a:extLst>
              <a:ext uri="{FF2B5EF4-FFF2-40B4-BE49-F238E27FC236}">
                <a16:creationId xmlns:a16="http://schemas.microsoft.com/office/drawing/2014/main" id="{7EC12B28-39CA-835C-1B55-1D96A4ACEF56}"/>
              </a:ext>
            </a:extLst>
          </p:cNvPr>
          <p:cNvSpPr>
            <a:spLocks noChangeShapeType="1"/>
          </p:cNvSpPr>
          <p:nvPr/>
        </p:nvSpPr>
        <p:spPr bwMode="auto">
          <a:xfrm>
            <a:off x="3203575" y="4292600"/>
            <a:ext cx="388937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24" name="Text Box 10">
            <a:extLst>
              <a:ext uri="{FF2B5EF4-FFF2-40B4-BE49-F238E27FC236}">
                <a16:creationId xmlns:a16="http://schemas.microsoft.com/office/drawing/2014/main" id="{BA031C66-9BF3-A74D-A85A-CB7CDA050C30}"/>
              </a:ext>
            </a:extLst>
          </p:cNvPr>
          <p:cNvSpPr txBox="1">
            <a:spLocks noChangeArrowheads="1"/>
          </p:cNvSpPr>
          <p:nvPr/>
        </p:nvSpPr>
        <p:spPr bwMode="auto">
          <a:xfrm>
            <a:off x="755650" y="5300663"/>
            <a:ext cx="3024188" cy="581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600">
                <a:latin typeface="Calibri" panose="020F0502020204030204" pitchFamily="34" charset="0"/>
              </a:rPr>
              <a:t>Königin darf nicht in den Ableger geraten!</a:t>
            </a:r>
            <a:endParaRPr lang="de-DE" altLang="de-DE" sz="1600">
              <a:latin typeface="Calibri" panose="020F0502020204030204" pitchFamily="34" charset="0"/>
            </a:endParaRPr>
          </a:p>
        </p:txBody>
      </p:sp>
      <p:sp>
        <p:nvSpPr>
          <p:cNvPr id="13325" name="Text Box 11">
            <a:extLst>
              <a:ext uri="{FF2B5EF4-FFF2-40B4-BE49-F238E27FC236}">
                <a16:creationId xmlns:a16="http://schemas.microsoft.com/office/drawing/2014/main" id="{DA6CEC5E-4CB7-BE23-F6CE-EC1B572189E9}"/>
              </a:ext>
            </a:extLst>
          </p:cNvPr>
          <p:cNvSpPr txBox="1">
            <a:spLocks noChangeArrowheads="1"/>
          </p:cNvSpPr>
          <p:nvPr/>
        </p:nvSpPr>
        <p:spPr bwMode="auto">
          <a:xfrm>
            <a:off x="4284663" y="5300663"/>
            <a:ext cx="3889375" cy="581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600">
                <a:latin typeface="Calibri" panose="020F0502020204030204" pitchFamily="34" charset="0"/>
              </a:rPr>
              <a:t>Muttervolk mit Mittelwänden ergänzen und mit  3 l Flüssig füttern</a:t>
            </a:r>
            <a:endParaRPr lang="de-DE" altLang="de-DE" sz="16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linds(horizontal)">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blinds(horizontal)">
                                      <p:cBhvr>
                                        <p:cTn id="10" dur="500"/>
                                        <p:tgtEl>
                                          <p:spTgt spid="13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320"/>
                                        </p:tgtEl>
                                        <p:attrNameLst>
                                          <p:attrName>style.visibility</p:attrName>
                                        </p:attrNameLst>
                                      </p:cBhvr>
                                      <p:to>
                                        <p:strVal val="visible"/>
                                      </p:to>
                                    </p:set>
                                    <p:animEffect transition="in" filter="blinds(horizontal)">
                                      <p:cBhvr>
                                        <p:cTn id="15" dur="500"/>
                                        <p:tgtEl>
                                          <p:spTgt spid="13320"/>
                                        </p:tgtEl>
                                      </p:cBhvr>
                                    </p:animEffect>
                                  </p:childTnLst>
                                </p:cTn>
                              </p:par>
                              <p:par>
                                <p:cTn id="16" presetID="3" presetClass="entr" presetSubtype="10" fill="hold" nodeType="withEffect">
                                  <p:stCondLst>
                                    <p:cond delay="0"/>
                                  </p:stCondLst>
                                  <p:childTnLst>
                                    <p:set>
                                      <p:cBhvr>
                                        <p:cTn id="17" dur="1" fill="hold">
                                          <p:stCondLst>
                                            <p:cond delay="0"/>
                                          </p:stCondLst>
                                        </p:cTn>
                                        <p:tgtEl>
                                          <p:spTgt spid="13323"/>
                                        </p:tgtEl>
                                        <p:attrNameLst>
                                          <p:attrName>style.visibility</p:attrName>
                                        </p:attrNameLst>
                                      </p:cBhvr>
                                      <p:to>
                                        <p:strVal val="visible"/>
                                      </p:to>
                                    </p:set>
                                    <p:animEffect transition="in" filter="blinds(horizontal)">
                                      <p:cBhvr>
                                        <p:cTn id="18" dur="500"/>
                                        <p:tgtEl>
                                          <p:spTgt spid="133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blinds(horizontal)">
                                      <p:cBhvr>
                                        <p:cTn id="23" dur="500"/>
                                        <p:tgtEl>
                                          <p:spTgt spid="133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3324"/>
                                        </p:tgtEl>
                                        <p:attrNameLst>
                                          <p:attrName>style.visibility</p:attrName>
                                        </p:attrNameLst>
                                      </p:cBhvr>
                                      <p:to>
                                        <p:strVal val="visible"/>
                                      </p:to>
                                    </p:set>
                                    <p:animEffect transition="in" filter="blinds(horizontal)">
                                      <p:cBhvr>
                                        <p:cTn id="28" dur="500"/>
                                        <p:tgtEl>
                                          <p:spTgt spid="133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3325"/>
                                        </p:tgtEl>
                                        <p:attrNameLst>
                                          <p:attrName>style.visibility</p:attrName>
                                        </p:attrNameLst>
                                      </p:cBhvr>
                                      <p:to>
                                        <p:strVal val="visible"/>
                                      </p:to>
                                    </p:set>
                                    <p:animEffect transition="in" filter="blinds(horizontal)">
                                      <p:cBhvr>
                                        <p:cTn id="33"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el 32">
            <a:extLst>
              <a:ext uri="{FF2B5EF4-FFF2-40B4-BE49-F238E27FC236}">
                <a16:creationId xmlns:a16="http://schemas.microsoft.com/office/drawing/2014/main" id="{5AFCEDFF-5447-2A34-6B21-A791F47D0105}"/>
              </a:ext>
            </a:extLst>
          </p:cNvPr>
          <p:cNvSpPr>
            <a:spLocks noGrp="1"/>
          </p:cNvSpPr>
          <p:nvPr>
            <p:ph type="title" idx="4294967295"/>
          </p:nvPr>
        </p:nvSpPr>
        <p:spPr>
          <a:xfrm>
            <a:off x="3143250" y="274638"/>
            <a:ext cx="5543550" cy="1143000"/>
          </a:xfrm>
        </p:spPr>
        <p:txBody>
          <a:bodyPr/>
          <a:lstStyle/>
          <a:p>
            <a:pPr eaLnBrk="1" hangingPunct="1"/>
            <a:r>
              <a:rPr lang="de-CH" altLang="de-DE">
                <a:solidFill>
                  <a:schemeClr val="bg1"/>
                </a:solidFill>
                <a:ea typeface="ＭＳ Ｐゴシック" panose="020B0600070205080204" pitchFamily="34" charset="-128"/>
              </a:rPr>
              <a:t>Bekämpfung der Varroa durch Ablegerbildung </a:t>
            </a:r>
            <a:r>
              <a:rPr lang="de-CH" altLang="de-DE" sz="1600" b="1">
                <a:solidFill>
                  <a:srgbClr val="FF0000"/>
                </a:solidFill>
                <a:ea typeface="ＭＳ Ｐゴシック" panose="020B0600070205080204" pitchFamily="34" charset="-128"/>
              </a:rPr>
              <a:t>( inkl. Zucht )</a:t>
            </a:r>
          </a:p>
        </p:txBody>
      </p:sp>
      <p:sp>
        <p:nvSpPr>
          <p:cNvPr id="71682" name="Datumsplatzhalter 3">
            <a:extLst>
              <a:ext uri="{FF2B5EF4-FFF2-40B4-BE49-F238E27FC236}">
                <a16:creationId xmlns:a16="http://schemas.microsoft.com/office/drawing/2014/main" id="{A2F76680-4121-2708-6882-0CD9E03E7BB1}"/>
              </a:ext>
            </a:extLst>
          </p:cNvPr>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fld id="{BED16602-C5BD-864C-9B84-D76D9142E02D}" type="datetime1">
              <a:rPr lang="de-CH" altLang="de-DE" sz="1200">
                <a:solidFill>
                  <a:srgbClr val="898989"/>
                </a:solidFill>
              </a:rPr>
              <a:pPr algn="l" eaLnBrk="1" hangingPunct="1"/>
              <a:t>06.05.23</a:t>
            </a:fld>
            <a:endParaRPr lang="de-CH" altLang="de-DE" sz="1200">
              <a:solidFill>
                <a:srgbClr val="898989"/>
              </a:solidFill>
            </a:endParaRPr>
          </a:p>
        </p:txBody>
      </p:sp>
      <p:sp>
        <p:nvSpPr>
          <p:cNvPr id="71683" name="Fußzeilenplatzhalter 4">
            <a:extLst>
              <a:ext uri="{FF2B5EF4-FFF2-40B4-BE49-F238E27FC236}">
                <a16:creationId xmlns:a16="http://schemas.microsoft.com/office/drawing/2014/main" id="{54A5D85F-7190-001E-8FDC-3C562048F798}"/>
              </a:ext>
            </a:extLst>
          </p:cNvPr>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de-DE" sz="1200">
                <a:solidFill>
                  <a:srgbClr val="898989"/>
                </a:solidFill>
              </a:rPr>
              <a:t>© VDRB 2009</a:t>
            </a:r>
          </a:p>
        </p:txBody>
      </p:sp>
      <p:sp>
        <p:nvSpPr>
          <p:cNvPr id="71684" name="Foliennummernplatzhalter 5">
            <a:extLst>
              <a:ext uri="{FF2B5EF4-FFF2-40B4-BE49-F238E27FC236}">
                <a16:creationId xmlns:a16="http://schemas.microsoft.com/office/drawing/2014/main" id="{6102FB4B-3190-B426-0A6A-53B0F48F2A6A}"/>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D932BEDD-B137-3D42-87D7-4527354C00A1}" type="slidenum">
              <a:rPr lang="de-CH" altLang="de-DE" sz="1200">
                <a:solidFill>
                  <a:srgbClr val="898989"/>
                </a:solidFill>
              </a:rPr>
              <a:pPr eaLnBrk="1" hangingPunct="1"/>
              <a:t>22</a:t>
            </a:fld>
            <a:endParaRPr lang="de-CH" altLang="de-DE" sz="1200">
              <a:solidFill>
                <a:srgbClr val="898989"/>
              </a:solidFill>
            </a:endParaRPr>
          </a:p>
        </p:txBody>
      </p:sp>
      <p:pic>
        <p:nvPicPr>
          <p:cNvPr id="53258" name="Picture 10" descr="msotw9_temp0">
            <a:extLst>
              <a:ext uri="{FF2B5EF4-FFF2-40B4-BE49-F238E27FC236}">
                <a16:creationId xmlns:a16="http://schemas.microsoft.com/office/drawing/2014/main" id="{9DB91E0C-E905-5FA3-B30F-A710FBE1B390}"/>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39750" y="2060575"/>
            <a:ext cx="12350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1">
            <a:extLst>
              <a:ext uri="{FF2B5EF4-FFF2-40B4-BE49-F238E27FC236}">
                <a16:creationId xmlns:a16="http://schemas.microsoft.com/office/drawing/2014/main" id="{EFE3B421-DA9A-3602-CAEF-17A49D9776D8}"/>
              </a:ext>
            </a:extLst>
          </p:cNvPr>
          <p:cNvSpPr txBox="1">
            <a:spLocks noChangeArrowheads="1"/>
          </p:cNvSpPr>
          <p:nvPr/>
        </p:nvSpPr>
        <p:spPr bwMode="auto">
          <a:xfrm>
            <a:off x="684213" y="1700213"/>
            <a:ext cx="1381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600"/>
              <a:t>Brutableger</a:t>
            </a:r>
            <a:endParaRPr lang="de-DE" altLang="de-DE" sz="1600"/>
          </a:p>
        </p:txBody>
      </p:sp>
      <p:pic>
        <p:nvPicPr>
          <p:cNvPr id="53260" name="Picture 12" descr="msotw9_temp0">
            <a:extLst>
              <a:ext uri="{FF2B5EF4-FFF2-40B4-BE49-F238E27FC236}">
                <a16:creationId xmlns:a16="http://schemas.microsoft.com/office/drawing/2014/main" id="{69D7B7C6-A59A-AA5A-1867-993C8BBFF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060575"/>
            <a:ext cx="104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Line 13">
            <a:extLst>
              <a:ext uri="{FF2B5EF4-FFF2-40B4-BE49-F238E27FC236}">
                <a16:creationId xmlns:a16="http://schemas.microsoft.com/office/drawing/2014/main" id="{F68C4054-24BB-D618-F8DB-A648E9C54DF8}"/>
              </a:ext>
            </a:extLst>
          </p:cNvPr>
          <p:cNvSpPr>
            <a:spLocks noChangeShapeType="1"/>
          </p:cNvSpPr>
          <p:nvPr/>
        </p:nvSpPr>
        <p:spPr bwMode="auto">
          <a:xfrm flipH="1">
            <a:off x="1547813" y="2781300"/>
            <a:ext cx="800100" cy="1588"/>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53262" name="Picture 14" descr="msotw9_temp0">
            <a:extLst>
              <a:ext uri="{FF2B5EF4-FFF2-40B4-BE49-F238E27FC236}">
                <a16:creationId xmlns:a16="http://schemas.microsoft.com/office/drawing/2014/main" id="{550FEBE2-BDEA-E3EC-715A-FC42DFAF8D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71162"/>
          <a:stretch>
            <a:fillRect/>
          </a:stretch>
        </p:blipFill>
        <p:spPr bwMode="auto">
          <a:xfrm>
            <a:off x="179388" y="3794125"/>
            <a:ext cx="66976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15" descr="msotw9_temp0">
            <a:extLst>
              <a:ext uri="{FF2B5EF4-FFF2-40B4-BE49-F238E27FC236}">
                <a16:creationId xmlns:a16="http://schemas.microsoft.com/office/drawing/2014/main" id="{81B3DC1D-4DCB-F4BF-CA90-2BA034E39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064" t="34517" r="29073" b="35065"/>
          <a:stretch>
            <a:fillRect/>
          </a:stretch>
        </p:blipFill>
        <p:spPr bwMode="auto">
          <a:xfrm>
            <a:off x="3419475" y="5445125"/>
            <a:ext cx="31353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4" name="Line 16">
            <a:extLst>
              <a:ext uri="{FF2B5EF4-FFF2-40B4-BE49-F238E27FC236}">
                <a16:creationId xmlns:a16="http://schemas.microsoft.com/office/drawing/2014/main" id="{21DBAEE8-D844-5C21-E944-F27E6F3E4DDD}"/>
              </a:ext>
            </a:extLst>
          </p:cNvPr>
          <p:cNvSpPr>
            <a:spLocks noChangeShapeType="1"/>
          </p:cNvSpPr>
          <p:nvPr/>
        </p:nvSpPr>
        <p:spPr bwMode="auto">
          <a:xfrm flipH="1">
            <a:off x="3419475" y="3860800"/>
            <a:ext cx="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265" name="Text Box 17">
            <a:extLst>
              <a:ext uri="{FF2B5EF4-FFF2-40B4-BE49-F238E27FC236}">
                <a16:creationId xmlns:a16="http://schemas.microsoft.com/office/drawing/2014/main" id="{7140FF40-8D3C-0D7E-B80A-AE8AC67EB362}"/>
              </a:ext>
            </a:extLst>
          </p:cNvPr>
          <p:cNvSpPr txBox="1">
            <a:spLocks noChangeArrowheads="1"/>
          </p:cNvSpPr>
          <p:nvPr/>
        </p:nvSpPr>
        <p:spPr bwMode="auto">
          <a:xfrm>
            <a:off x="4716463" y="3213100"/>
            <a:ext cx="276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CH" altLang="de-DE" sz="1400" b="0">
                <a:solidFill>
                  <a:srgbClr val="FF0000"/>
                </a:solidFill>
              </a:rPr>
              <a:t>verdeckelte Zellen ausbrechen</a:t>
            </a:r>
            <a:endParaRPr lang="de-DE" altLang="de-DE" sz="1400">
              <a:solidFill>
                <a:srgbClr val="FF0000"/>
              </a:solidFill>
            </a:endParaRPr>
          </a:p>
        </p:txBody>
      </p:sp>
      <p:sp>
        <p:nvSpPr>
          <p:cNvPr id="53266" name="Text Box 18">
            <a:extLst>
              <a:ext uri="{FF2B5EF4-FFF2-40B4-BE49-F238E27FC236}">
                <a16:creationId xmlns:a16="http://schemas.microsoft.com/office/drawing/2014/main" id="{842D41E8-D75F-37B3-DB61-7D160C686B14}"/>
              </a:ext>
            </a:extLst>
          </p:cNvPr>
          <p:cNvSpPr txBox="1">
            <a:spLocks noChangeArrowheads="1"/>
          </p:cNvSpPr>
          <p:nvPr/>
        </p:nvSpPr>
        <p:spPr bwMode="auto">
          <a:xfrm>
            <a:off x="7342188" y="3732213"/>
            <a:ext cx="1819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CH" altLang="de-DE" sz="1800">
                <a:solidFill>
                  <a:schemeClr val="hlink"/>
                </a:solidFill>
              </a:rPr>
              <a:t>ca, 30 Tag Oxalsäure sprühen  2.1 %</a:t>
            </a:r>
            <a:endParaRPr lang="de-DE" altLang="de-DE" sz="1800">
              <a:solidFill>
                <a:schemeClr val="hlink"/>
              </a:solidFill>
            </a:endParaRPr>
          </a:p>
        </p:txBody>
      </p:sp>
      <p:pic>
        <p:nvPicPr>
          <p:cNvPr id="53267" name="Picture 19" descr="Milchsäure 15%">
            <a:extLst>
              <a:ext uri="{FF2B5EF4-FFF2-40B4-BE49-F238E27FC236}">
                <a16:creationId xmlns:a16="http://schemas.microsoft.com/office/drawing/2014/main" id="{41C432C5-D88D-7D4B-42AB-7731015F04F9}"/>
              </a:ext>
            </a:extLst>
          </p:cNvPr>
          <p:cNvPicPr>
            <a:picLocks noChangeAspect="1" noChangeArrowheads="1"/>
          </p:cNvPicPr>
          <p:nvPr/>
        </p:nvPicPr>
        <p:blipFill>
          <a:blip r:embed="rId6">
            <a:lum bright="18000"/>
            <a:extLst>
              <a:ext uri="{28A0092B-C50C-407E-A947-70E740481C1C}">
                <a14:useLocalDpi xmlns:a14="http://schemas.microsoft.com/office/drawing/2010/main" val="0"/>
              </a:ext>
            </a:extLst>
          </a:blip>
          <a:srcRect l="17874" r="43962"/>
          <a:stretch>
            <a:fillRect/>
          </a:stretch>
        </p:blipFill>
        <p:spPr bwMode="auto">
          <a:xfrm>
            <a:off x="7235825" y="4652963"/>
            <a:ext cx="11636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8" name="Text Box 20">
            <a:extLst>
              <a:ext uri="{FF2B5EF4-FFF2-40B4-BE49-F238E27FC236}">
                <a16:creationId xmlns:a16="http://schemas.microsoft.com/office/drawing/2014/main" id="{91AA50A7-A7DF-7094-50DB-506E8C1F9192}"/>
              </a:ext>
            </a:extLst>
          </p:cNvPr>
          <p:cNvSpPr txBox="1">
            <a:spLocks noChangeArrowheads="1"/>
          </p:cNvSpPr>
          <p:nvPr/>
        </p:nvSpPr>
        <p:spPr bwMode="auto">
          <a:xfrm>
            <a:off x="5867400" y="4365625"/>
            <a:ext cx="72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200">
                <a:solidFill>
                  <a:srgbClr val="FF0000"/>
                </a:solidFill>
              </a:rPr>
              <a:t>21. Tag</a:t>
            </a:r>
            <a:endParaRPr lang="de-DE" altLang="de-DE" sz="1200">
              <a:solidFill>
                <a:srgbClr val="FF0000"/>
              </a:solidFill>
            </a:endParaRPr>
          </a:p>
        </p:txBody>
      </p:sp>
      <p:sp>
        <p:nvSpPr>
          <p:cNvPr id="53269" name="Text Box 21">
            <a:extLst>
              <a:ext uri="{FF2B5EF4-FFF2-40B4-BE49-F238E27FC236}">
                <a16:creationId xmlns:a16="http://schemas.microsoft.com/office/drawing/2014/main" id="{F08BA04C-29F6-81AC-C151-C53E4EB5EE4E}"/>
              </a:ext>
            </a:extLst>
          </p:cNvPr>
          <p:cNvSpPr txBox="1">
            <a:spLocks noChangeArrowheads="1"/>
          </p:cNvSpPr>
          <p:nvPr/>
        </p:nvSpPr>
        <p:spPr bwMode="auto">
          <a:xfrm>
            <a:off x="4211638" y="2060575"/>
            <a:ext cx="4579937" cy="5810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600"/>
              <a:t>Dem Muttervolk möglichst viel verdeckelte Brut entnehmen  = VARROA entnehmen !</a:t>
            </a:r>
            <a:endParaRPr lang="de-DE" altLang="de-DE" sz="1600"/>
          </a:p>
        </p:txBody>
      </p:sp>
      <p:pic>
        <p:nvPicPr>
          <p:cNvPr id="53270" name="Picture 22" descr="msotw9_temp0">
            <a:extLst>
              <a:ext uri="{FF2B5EF4-FFF2-40B4-BE49-F238E27FC236}">
                <a16:creationId xmlns:a16="http://schemas.microsoft.com/office/drawing/2014/main" id="{0BFB438F-54CF-77B6-5C8B-7288E3DD93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71162"/>
          <a:stretch>
            <a:fillRect/>
          </a:stretch>
        </p:blipFill>
        <p:spPr bwMode="auto">
          <a:xfrm>
            <a:off x="1116013" y="4581525"/>
            <a:ext cx="61769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1" name="Line 23">
            <a:extLst>
              <a:ext uri="{FF2B5EF4-FFF2-40B4-BE49-F238E27FC236}">
                <a16:creationId xmlns:a16="http://schemas.microsoft.com/office/drawing/2014/main" id="{CBB77BD9-F385-71E8-8C27-C01B20BF1F05}"/>
              </a:ext>
            </a:extLst>
          </p:cNvPr>
          <p:cNvSpPr>
            <a:spLocks noChangeShapeType="1"/>
          </p:cNvSpPr>
          <p:nvPr/>
        </p:nvSpPr>
        <p:spPr bwMode="auto">
          <a:xfrm>
            <a:off x="1187450" y="3933825"/>
            <a:ext cx="0" cy="1223963"/>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272" name="Text Box 24">
            <a:extLst>
              <a:ext uri="{FF2B5EF4-FFF2-40B4-BE49-F238E27FC236}">
                <a16:creationId xmlns:a16="http://schemas.microsoft.com/office/drawing/2014/main" id="{81AADB2C-1D7B-299A-6847-8C52A7310D19}"/>
              </a:ext>
            </a:extLst>
          </p:cNvPr>
          <p:cNvSpPr txBox="1">
            <a:spLocks noChangeArrowheads="1"/>
          </p:cNvSpPr>
          <p:nvPr/>
        </p:nvSpPr>
        <p:spPr bwMode="auto">
          <a:xfrm>
            <a:off x="3059113" y="3500438"/>
            <a:ext cx="72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400" b="0">
                <a:solidFill>
                  <a:srgbClr val="FF0000"/>
                </a:solidFill>
              </a:rPr>
              <a:t>Tag 9</a:t>
            </a:r>
            <a:endParaRPr lang="de-DE" altLang="de-DE" sz="1400" b="0">
              <a:solidFill>
                <a:srgbClr val="FF0000"/>
              </a:solidFill>
            </a:endParaRPr>
          </a:p>
        </p:txBody>
      </p:sp>
      <p:sp>
        <p:nvSpPr>
          <p:cNvPr id="53273" name="Line 25">
            <a:extLst>
              <a:ext uri="{FF2B5EF4-FFF2-40B4-BE49-F238E27FC236}">
                <a16:creationId xmlns:a16="http://schemas.microsoft.com/office/drawing/2014/main" id="{0D497171-1C9E-3A5F-9DC3-F0E742B482BC}"/>
              </a:ext>
            </a:extLst>
          </p:cNvPr>
          <p:cNvSpPr>
            <a:spLocks noChangeShapeType="1"/>
          </p:cNvSpPr>
          <p:nvPr/>
        </p:nvSpPr>
        <p:spPr bwMode="auto">
          <a:xfrm flipV="1">
            <a:off x="3419475" y="3500438"/>
            <a:ext cx="1162050" cy="3603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74" name="Text Box 26">
            <a:extLst>
              <a:ext uri="{FF2B5EF4-FFF2-40B4-BE49-F238E27FC236}">
                <a16:creationId xmlns:a16="http://schemas.microsoft.com/office/drawing/2014/main" id="{F35898F9-E810-B246-28C3-E9F2B9EDC1C6}"/>
              </a:ext>
            </a:extLst>
          </p:cNvPr>
          <p:cNvSpPr txBox="1">
            <a:spLocks noChangeArrowheads="1"/>
          </p:cNvSpPr>
          <p:nvPr/>
        </p:nvSpPr>
        <p:spPr bwMode="auto">
          <a:xfrm>
            <a:off x="323850" y="3500438"/>
            <a:ext cx="273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400" b="0">
                <a:solidFill>
                  <a:srgbClr val="009900"/>
                </a:solidFill>
              </a:rPr>
              <a:t>1. Tag, Beginn Nachschaffung</a:t>
            </a:r>
            <a:endParaRPr lang="de-DE" altLang="de-DE" sz="1400" b="0">
              <a:solidFill>
                <a:srgbClr val="009900"/>
              </a:solidFill>
            </a:endParaRPr>
          </a:p>
        </p:txBody>
      </p:sp>
      <p:sp>
        <p:nvSpPr>
          <p:cNvPr id="53275" name="Line 27">
            <a:extLst>
              <a:ext uri="{FF2B5EF4-FFF2-40B4-BE49-F238E27FC236}">
                <a16:creationId xmlns:a16="http://schemas.microsoft.com/office/drawing/2014/main" id="{448C2436-8E03-0ED6-C5C1-EE385A26F8A7}"/>
              </a:ext>
            </a:extLst>
          </p:cNvPr>
          <p:cNvSpPr>
            <a:spLocks noChangeShapeType="1"/>
          </p:cNvSpPr>
          <p:nvPr/>
        </p:nvSpPr>
        <p:spPr bwMode="auto">
          <a:xfrm>
            <a:off x="6084888" y="4652963"/>
            <a:ext cx="0" cy="9366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278" name="Oval 30">
            <a:extLst>
              <a:ext uri="{FF2B5EF4-FFF2-40B4-BE49-F238E27FC236}">
                <a16:creationId xmlns:a16="http://schemas.microsoft.com/office/drawing/2014/main" id="{6CE578BE-1773-425A-1064-D5D4120B0E4F}"/>
              </a:ext>
            </a:extLst>
          </p:cNvPr>
          <p:cNvSpPr>
            <a:spLocks noChangeArrowheads="1"/>
          </p:cNvSpPr>
          <p:nvPr/>
        </p:nvSpPr>
        <p:spPr bwMode="auto">
          <a:xfrm>
            <a:off x="1331913" y="4076700"/>
            <a:ext cx="71437" cy="73025"/>
          </a:xfrm>
          <a:prstGeom prst="ellipse">
            <a:avLst/>
          </a:prstGeom>
          <a:solidFill>
            <a:srgbClr val="009900"/>
          </a:solidFill>
          <a:ln w="9525">
            <a:solidFill>
              <a:schemeClr val="tx1"/>
            </a:solidFill>
            <a:round/>
            <a:headEnd/>
            <a:tailEnd/>
          </a:ln>
        </p:spPr>
        <p:txBody>
          <a:bodyPr wrap="none"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a:p>
        </p:txBody>
      </p:sp>
      <p:sp>
        <p:nvSpPr>
          <p:cNvPr id="53280" name="Oval 32">
            <a:extLst>
              <a:ext uri="{FF2B5EF4-FFF2-40B4-BE49-F238E27FC236}">
                <a16:creationId xmlns:a16="http://schemas.microsoft.com/office/drawing/2014/main" id="{450D2BB3-9252-33E5-3B9A-D853DC85CBE5}"/>
              </a:ext>
            </a:extLst>
          </p:cNvPr>
          <p:cNvSpPr>
            <a:spLocks noChangeArrowheads="1"/>
          </p:cNvSpPr>
          <p:nvPr/>
        </p:nvSpPr>
        <p:spPr bwMode="auto">
          <a:xfrm>
            <a:off x="3492500" y="5516563"/>
            <a:ext cx="71438" cy="73025"/>
          </a:xfrm>
          <a:prstGeom prst="ellipse">
            <a:avLst/>
          </a:prstGeom>
          <a:solidFill>
            <a:srgbClr val="FF0000"/>
          </a:solidFill>
          <a:ln w="9525">
            <a:solidFill>
              <a:srgbClr val="FF0000"/>
            </a:solidFill>
            <a:round/>
            <a:headEnd/>
            <a:tailEnd/>
          </a:ln>
        </p:spPr>
        <p:txBody>
          <a:bodyPr wrap="none"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endParaRPr lang="de-DE" altLang="de-DE" sz="1800" b="0"/>
          </a:p>
        </p:txBody>
      </p:sp>
      <p:sp>
        <p:nvSpPr>
          <p:cNvPr id="53281" name="Text Box 33">
            <a:extLst>
              <a:ext uri="{FF2B5EF4-FFF2-40B4-BE49-F238E27FC236}">
                <a16:creationId xmlns:a16="http://schemas.microsoft.com/office/drawing/2014/main" id="{1E11F904-F7A3-E4B8-6A68-A37159401BC9}"/>
              </a:ext>
            </a:extLst>
          </p:cNvPr>
          <p:cNvSpPr txBox="1">
            <a:spLocks noChangeArrowheads="1"/>
          </p:cNvSpPr>
          <p:nvPr/>
        </p:nvSpPr>
        <p:spPr bwMode="auto">
          <a:xfrm>
            <a:off x="6011863" y="6165850"/>
            <a:ext cx="2762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200">
                <a:solidFill>
                  <a:srgbClr val="FF0000"/>
                </a:solidFill>
              </a:rPr>
              <a:t>21      22 23 24 25 26 27 28 29</a:t>
            </a:r>
            <a:r>
              <a:rPr lang="de-CH" altLang="de-DE" sz="1200">
                <a:solidFill>
                  <a:schemeClr val="hlink"/>
                </a:solidFill>
              </a:rPr>
              <a:t> 30 31</a:t>
            </a:r>
            <a:endParaRPr lang="de-DE" altLang="de-DE" sz="1200">
              <a:solidFill>
                <a:schemeClr val="hlink"/>
              </a:solidFill>
            </a:endParaRPr>
          </a:p>
        </p:txBody>
      </p:sp>
      <p:sp>
        <p:nvSpPr>
          <p:cNvPr id="53282" name="Line 34">
            <a:extLst>
              <a:ext uri="{FF2B5EF4-FFF2-40B4-BE49-F238E27FC236}">
                <a16:creationId xmlns:a16="http://schemas.microsoft.com/office/drawing/2014/main" id="{BAA85BF1-A0B5-70F7-9F8F-CE2C9E0166F3}"/>
              </a:ext>
            </a:extLst>
          </p:cNvPr>
          <p:cNvSpPr>
            <a:spLocks noChangeShapeType="1"/>
          </p:cNvSpPr>
          <p:nvPr/>
        </p:nvSpPr>
        <p:spPr bwMode="auto">
          <a:xfrm flipH="1">
            <a:off x="8532813" y="4941888"/>
            <a:ext cx="215900" cy="10795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2975" name="Text Box 31">
            <a:extLst>
              <a:ext uri="{FF2B5EF4-FFF2-40B4-BE49-F238E27FC236}">
                <a16:creationId xmlns:a16="http://schemas.microsoft.com/office/drawing/2014/main" id="{10A7B98D-F3C9-5E61-C638-27757FB63DAF}"/>
              </a:ext>
            </a:extLst>
          </p:cNvPr>
          <p:cNvSpPr txBox="1">
            <a:spLocks noChangeArrowheads="1"/>
          </p:cNvSpPr>
          <p:nvPr/>
        </p:nvSpPr>
        <p:spPr bwMode="auto">
          <a:xfrm>
            <a:off x="250825" y="5949950"/>
            <a:ext cx="3311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400">
                <a:solidFill>
                  <a:srgbClr val="FF0000"/>
                </a:solidFill>
              </a:rPr>
              <a:t>4 Tage alte Zuchtzelle zusetzen ! </a:t>
            </a:r>
            <a:endParaRPr lang="de-DE" altLang="de-DE" sz="1400">
              <a:solidFill>
                <a:srgbClr val="FF0000"/>
              </a:solidFill>
            </a:endParaRPr>
          </a:p>
        </p:txBody>
      </p:sp>
      <p:sp>
        <p:nvSpPr>
          <p:cNvPr id="82976" name="Line 32">
            <a:extLst>
              <a:ext uri="{FF2B5EF4-FFF2-40B4-BE49-F238E27FC236}">
                <a16:creationId xmlns:a16="http://schemas.microsoft.com/office/drawing/2014/main" id="{1CA68406-7EF7-D3BF-6E80-768B49B3023A}"/>
              </a:ext>
            </a:extLst>
          </p:cNvPr>
          <p:cNvSpPr>
            <a:spLocks noChangeShapeType="1"/>
          </p:cNvSpPr>
          <p:nvPr/>
        </p:nvSpPr>
        <p:spPr bwMode="auto">
          <a:xfrm flipV="1">
            <a:off x="3132138" y="5661025"/>
            <a:ext cx="287337"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 name="Oval 30">
            <a:extLst>
              <a:ext uri="{FF2B5EF4-FFF2-40B4-BE49-F238E27FC236}">
                <a16:creationId xmlns:a16="http://schemas.microsoft.com/office/drawing/2014/main" id="{4D39D789-EB87-5990-28F7-5A22C64ADE24}"/>
              </a:ext>
            </a:extLst>
          </p:cNvPr>
          <p:cNvSpPr>
            <a:spLocks noChangeArrowheads="1"/>
          </p:cNvSpPr>
          <p:nvPr/>
        </p:nvSpPr>
        <p:spPr bwMode="auto">
          <a:xfrm>
            <a:off x="1331913" y="4797425"/>
            <a:ext cx="71437" cy="73025"/>
          </a:xfrm>
          <a:prstGeom prst="ellipse">
            <a:avLst/>
          </a:prstGeom>
          <a:solidFill>
            <a:srgbClr val="009900"/>
          </a:solidFill>
          <a:ln w="9525">
            <a:solidFill>
              <a:schemeClr val="tx1"/>
            </a:solidFill>
            <a:round/>
            <a:headEnd/>
            <a:tailEnd/>
          </a:ln>
        </p:spPr>
        <p:txBody>
          <a:bodyPr wrap="none"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60"/>
                                        </p:tgtEl>
                                        <p:attrNameLst>
                                          <p:attrName>style.visibility</p:attrName>
                                        </p:attrNameLst>
                                      </p:cBhvr>
                                      <p:to>
                                        <p:strVal val="visible"/>
                                      </p:to>
                                    </p:set>
                                    <p:animEffect transition="in" filter="blinds(horizontal)">
                                      <p:cBhvr>
                                        <p:cTn id="7" dur="500"/>
                                        <p:tgtEl>
                                          <p:spTgt spid="53260"/>
                                        </p:tgtEl>
                                      </p:cBhvr>
                                    </p:animEffect>
                                  </p:childTnLst>
                                </p:cTn>
                              </p:par>
                              <p:par>
                                <p:cTn id="8" presetID="3" presetClass="entr" presetSubtype="10" fill="hold" nodeType="withEffect">
                                  <p:stCondLst>
                                    <p:cond delay="0"/>
                                  </p:stCondLst>
                                  <p:childTnLst>
                                    <p:set>
                                      <p:cBhvr>
                                        <p:cTn id="9" dur="1" fill="hold">
                                          <p:stCondLst>
                                            <p:cond delay="0"/>
                                          </p:stCondLst>
                                        </p:cTn>
                                        <p:tgtEl>
                                          <p:spTgt spid="53269"/>
                                        </p:tgtEl>
                                        <p:attrNameLst>
                                          <p:attrName>style.visibility</p:attrName>
                                        </p:attrNameLst>
                                      </p:cBhvr>
                                      <p:to>
                                        <p:strVal val="visible"/>
                                      </p:to>
                                    </p:set>
                                    <p:animEffect transition="in" filter="blinds(horizontal)">
                                      <p:cBhvr>
                                        <p:cTn id="10" dur="500"/>
                                        <p:tgtEl>
                                          <p:spTgt spid="53269"/>
                                        </p:tgtEl>
                                      </p:cBhvr>
                                    </p:animEffect>
                                  </p:childTnLst>
                                </p:cTn>
                              </p:par>
                              <p:par>
                                <p:cTn id="11" presetID="3" presetClass="entr" presetSubtype="10" fill="hold" nodeType="withEffect">
                                  <p:stCondLst>
                                    <p:cond delay="0"/>
                                  </p:stCondLst>
                                  <p:childTnLst>
                                    <p:set>
                                      <p:cBhvr>
                                        <p:cTn id="12" dur="1" fill="hold">
                                          <p:stCondLst>
                                            <p:cond delay="0"/>
                                          </p:stCondLst>
                                        </p:cTn>
                                        <p:tgtEl>
                                          <p:spTgt spid="53261"/>
                                        </p:tgtEl>
                                        <p:attrNameLst>
                                          <p:attrName>style.visibility</p:attrName>
                                        </p:attrNameLst>
                                      </p:cBhvr>
                                      <p:to>
                                        <p:strVal val="visible"/>
                                      </p:to>
                                    </p:set>
                                    <p:animEffect transition="in" filter="blinds(horizontal)">
                                      <p:cBhvr>
                                        <p:cTn id="13" dur="500"/>
                                        <p:tgtEl>
                                          <p:spTgt spid="532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3259"/>
                                        </p:tgtEl>
                                        <p:attrNameLst>
                                          <p:attrName>style.visibility</p:attrName>
                                        </p:attrNameLst>
                                      </p:cBhvr>
                                      <p:to>
                                        <p:strVal val="visible"/>
                                      </p:to>
                                    </p:set>
                                    <p:animEffect transition="in" filter="blinds(horizontal)">
                                      <p:cBhvr>
                                        <p:cTn id="18" dur="500"/>
                                        <p:tgtEl>
                                          <p:spTgt spid="53259"/>
                                        </p:tgtEl>
                                      </p:cBhvr>
                                    </p:animEffect>
                                  </p:childTnLst>
                                </p:cTn>
                              </p:par>
                              <p:par>
                                <p:cTn id="19" presetID="3" presetClass="entr" presetSubtype="10" fill="hold" nodeType="withEffect">
                                  <p:stCondLst>
                                    <p:cond delay="0"/>
                                  </p:stCondLst>
                                  <p:childTnLst>
                                    <p:set>
                                      <p:cBhvr>
                                        <p:cTn id="20" dur="1" fill="hold">
                                          <p:stCondLst>
                                            <p:cond delay="0"/>
                                          </p:stCondLst>
                                        </p:cTn>
                                        <p:tgtEl>
                                          <p:spTgt spid="53258"/>
                                        </p:tgtEl>
                                        <p:attrNameLst>
                                          <p:attrName>style.visibility</p:attrName>
                                        </p:attrNameLst>
                                      </p:cBhvr>
                                      <p:to>
                                        <p:strVal val="visible"/>
                                      </p:to>
                                    </p:set>
                                    <p:animEffect transition="in" filter="blinds(horizontal)">
                                      <p:cBhvr>
                                        <p:cTn id="21" dur="500"/>
                                        <p:tgtEl>
                                          <p:spTgt spid="532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3262"/>
                                        </p:tgtEl>
                                        <p:attrNameLst>
                                          <p:attrName>style.visibility</p:attrName>
                                        </p:attrNameLst>
                                      </p:cBhvr>
                                      <p:to>
                                        <p:strVal val="visible"/>
                                      </p:to>
                                    </p:set>
                                    <p:animEffect transition="in" filter="blinds(horizontal)">
                                      <p:cBhvr>
                                        <p:cTn id="26" dur="500"/>
                                        <p:tgtEl>
                                          <p:spTgt spid="532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3270"/>
                                        </p:tgtEl>
                                        <p:attrNameLst>
                                          <p:attrName>style.visibility</p:attrName>
                                        </p:attrNameLst>
                                      </p:cBhvr>
                                      <p:to>
                                        <p:strVal val="visible"/>
                                      </p:to>
                                    </p:set>
                                    <p:animEffect transition="in" filter="blinds(horizontal)">
                                      <p:cBhvr>
                                        <p:cTn id="31" dur="500"/>
                                        <p:tgtEl>
                                          <p:spTgt spid="53270"/>
                                        </p:tgtEl>
                                      </p:cBhvr>
                                    </p:animEffect>
                                  </p:childTnLst>
                                </p:cTn>
                              </p:par>
                              <p:par>
                                <p:cTn id="32" presetID="3" presetClass="entr" presetSubtype="10" fill="hold" nodeType="withEffect">
                                  <p:stCondLst>
                                    <p:cond delay="0"/>
                                  </p:stCondLst>
                                  <p:childTnLst>
                                    <p:set>
                                      <p:cBhvr>
                                        <p:cTn id="33" dur="1" fill="hold">
                                          <p:stCondLst>
                                            <p:cond delay="0"/>
                                          </p:stCondLst>
                                        </p:cTn>
                                        <p:tgtEl>
                                          <p:spTgt spid="53274"/>
                                        </p:tgtEl>
                                        <p:attrNameLst>
                                          <p:attrName>style.visibility</p:attrName>
                                        </p:attrNameLst>
                                      </p:cBhvr>
                                      <p:to>
                                        <p:strVal val="visible"/>
                                      </p:to>
                                    </p:set>
                                    <p:animEffect transition="in" filter="blinds(horizontal)">
                                      <p:cBhvr>
                                        <p:cTn id="34" dur="500"/>
                                        <p:tgtEl>
                                          <p:spTgt spid="53274"/>
                                        </p:tgtEl>
                                      </p:cBhvr>
                                    </p:animEffect>
                                  </p:childTnLst>
                                </p:cTn>
                              </p:par>
                              <p:par>
                                <p:cTn id="35" presetID="3" presetClass="entr" presetSubtype="10" fill="hold" nodeType="withEffect">
                                  <p:stCondLst>
                                    <p:cond delay="0"/>
                                  </p:stCondLst>
                                  <p:childTnLst>
                                    <p:set>
                                      <p:cBhvr>
                                        <p:cTn id="36" dur="1" fill="hold">
                                          <p:stCondLst>
                                            <p:cond delay="0"/>
                                          </p:stCondLst>
                                        </p:cTn>
                                        <p:tgtEl>
                                          <p:spTgt spid="53271"/>
                                        </p:tgtEl>
                                        <p:attrNameLst>
                                          <p:attrName>style.visibility</p:attrName>
                                        </p:attrNameLst>
                                      </p:cBhvr>
                                      <p:to>
                                        <p:strVal val="visible"/>
                                      </p:to>
                                    </p:set>
                                    <p:animEffect transition="in" filter="blinds(horizontal)">
                                      <p:cBhvr>
                                        <p:cTn id="37" dur="500"/>
                                        <p:tgtEl>
                                          <p:spTgt spid="53271"/>
                                        </p:tgtEl>
                                      </p:cBhvr>
                                    </p:animEffect>
                                  </p:childTnLst>
                                </p:cTn>
                              </p:par>
                              <p:par>
                                <p:cTn id="38" presetID="3" presetClass="entr" presetSubtype="10" fill="hold" nodeType="withEffect">
                                  <p:stCondLst>
                                    <p:cond delay="0"/>
                                  </p:stCondLst>
                                  <p:childTnLst>
                                    <p:set>
                                      <p:cBhvr>
                                        <p:cTn id="39" dur="1" fill="hold">
                                          <p:stCondLst>
                                            <p:cond delay="0"/>
                                          </p:stCondLst>
                                        </p:cTn>
                                        <p:tgtEl>
                                          <p:spTgt spid="53278"/>
                                        </p:tgtEl>
                                        <p:attrNameLst>
                                          <p:attrName>style.visibility</p:attrName>
                                        </p:attrNameLst>
                                      </p:cBhvr>
                                      <p:to>
                                        <p:strVal val="visible"/>
                                      </p:to>
                                    </p:set>
                                    <p:animEffect transition="in" filter="blinds(horizontal)">
                                      <p:cBhvr>
                                        <p:cTn id="40" dur="500"/>
                                        <p:tgtEl>
                                          <p:spTgt spid="53278"/>
                                        </p:tgtEl>
                                      </p:cBhvr>
                                    </p:animEffect>
                                  </p:childTnLst>
                                </p:cTn>
                              </p:par>
                              <p:par>
                                <p:cTn id="41" presetID="3" presetClass="entr" presetSubtype="1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53272"/>
                                        </p:tgtEl>
                                        <p:attrNameLst>
                                          <p:attrName>style.visibility</p:attrName>
                                        </p:attrNameLst>
                                      </p:cBhvr>
                                      <p:to>
                                        <p:strVal val="visible"/>
                                      </p:to>
                                    </p:set>
                                    <p:animEffect transition="in" filter="blinds(horizontal)">
                                      <p:cBhvr>
                                        <p:cTn id="48" dur="500"/>
                                        <p:tgtEl>
                                          <p:spTgt spid="53272"/>
                                        </p:tgtEl>
                                      </p:cBhvr>
                                    </p:animEffect>
                                  </p:childTnLst>
                                </p:cTn>
                              </p:par>
                              <p:par>
                                <p:cTn id="49" presetID="3" presetClass="entr" presetSubtype="10" fill="hold" nodeType="withEffect">
                                  <p:stCondLst>
                                    <p:cond delay="0"/>
                                  </p:stCondLst>
                                  <p:childTnLst>
                                    <p:set>
                                      <p:cBhvr>
                                        <p:cTn id="50" dur="1" fill="hold">
                                          <p:stCondLst>
                                            <p:cond delay="0"/>
                                          </p:stCondLst>
                                        </p:cTn>
                                        <p:tgtEl>
                                          <p:spTgt spid="53264"/>
                                        </p:tgtEl>
                                        <p:attrNameLst>
                                          <p:attrName>style.visibility</p:attrName>
                                        </p:attrNameLst>
                                      </p:cBhvr>
                                      <p:to>
                                        <p:strVal val="visible"/>
                                      </p:to>
                                    </p:set>
                                    <p:animEffect transition="in" filter="blinds(horizontal)">
                                      <p:cBhvr>
                                        <p:cTn id="51" dur="500"/>
                                        <p:tgtEl>
                                          <p:spTgt spid="53264"/>
                                        </p:tgtEl>
                                      </p:cBhvr>
                                    </p:animEffect>
                                  </p:childTnLst>
                                </p:cTn>
                              </p:par>
                              <p:par>
                                <p:cTn id="52" presetID="3" presetClass="entr" presetSubtype="10" fill="hold" nodeType="withEffect">
                                  <p:stCondLst>
                                    <p:cond delay="0"/>
                                  </p:stCondLst>
                                  <p:childTnLst>
                                    <p:set>
                                      <p:cBhvr>
                                        <p:cTn id="53" dur="1" fill="hold">
                                          <p:stCondLst>
                                            <p:cond delay="0"/>
                                          </p:stCondLst>
                                        </p:cTn>
                                        <p:tgtEl>
                                          <p:spTgt spid="53273"/>
                                        </p:tgtEl>
                                        <p:attrNameLst>
                                          <p:attrName>style.visibility</p:attrName>
                                        </p:attrNameLst>
                                      </p:cBhvr>
                                      <p:to>
                                        <p:strVal val="visible"/>
                                      </p:to>
                                    </p:set>
                                    <p:animEffect transition="in" filter="blinds(horizontal)">
                                      <p:cBhvr>
                                        <p:cTn id="54" dur="500"/>
                                        <p:tgtEl>
                                          <p:spTgt spid="53273"/>
                                        </p:tgtEl>
                                      </p:cBhvr>
                                    </p:animEffect>
                                  </p:childTnLst>
                                </p:cTn>
                              </p:par>
                              <p:par>
                                <p:cTn id="55" presetID="3" presetClass="entr" presetSubtype="10" fill="hold" nodeType="withEffect">
                                  <p:stCondLst>
                                    <p:cond delay="0"/>
                                  </p:stCondLst>
                                  <p:childTnLst>
                                    <p:set>
                                      <p:cBhvr>
                                        <p:cTn id="56" dur="1" fill="hold">
                                          <p:stCondLst>
                                            <p:cond delay="0"/>
                                          </p:stCondLst>
                                        </p:cTn>
                                        <p:tgtEl>
                                          <p:spTgt spid="53265"/>
                                        </p:tgtEl>
                                        <p:attrNameLst>
                                          <p:attrName>style.visibility</p:attrName>
                                        </p:attrNameLst>
                                      </p:cBhvr>
                                      <p:to>
                                        <p:strVal val="visible"/>
                                      </p:to>
                                    </p:set>
                                    <p:animEffect transition="in" filter="blinds(horizontal)">
                                      <p:cBhvr>
                                        <p:cTn id="57" dur="500"/>
                                        <p:tgtEl>
                                          <p:spTgt spid="532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53263"/>
                                        </p:tgtEl>
                                        <p:attrNameLst>
                                          <p:attrName>style.visibility</p:attrName>
                                        </p:attrNameLst>
                                      </p:cBhvr>
                                      <p:to>
                                        <p:strVal val="visible"/>
                                      </p:to>
                                    </p:set>
                                    <p:animEffect transition="in" filter="blinds(horizontal)">
                                      <p:cBhvr>
                                        <p:cTn id="62" dur="500"/>
                                        <p:tgtEl>
                                          <p:spTgt spid="53263"/>
                                        </p:tgtEl>
                                      </p:cBhvr>
                                    </p:animEffect>
                                  </p:childTnLst>
                                </p:cTn>
                              </p:par>
                              <p:par>
                                <p:cTn id="63" presetID="3" presetClass="entr" presetSubtype="10" fill="hold" nodeType="withEffect">
                                  <p:stCondLst>
                                    <p:cond delay="0"/>
                                  </p:stCondLst>
                                  <p:childTnLst>
                                    <p:set>
                                      <p:cBhvr>
                                        <p:cTn id="64" dur="1" fill="hold">
                                          <p:stCondLst>
                                            <p:cond delay="0"/>
                                          </p:stCondLst>
                                        </p:cTn>
                                        <p:tgtEl>
                                          <p:spTgt spid="82975"/>
                                        </p:tgtEl>
                                        <p:attrNameLst>
                                          <p:attrName>style.visibility</p:attrName>
                                        </p:attrNameLst>
                                      </p:cBhvr>
                                      <p:to>
                                        <p:strVal val="visible"/>
                                      </p:to>
                                    </p:set>
                                    <p:animEffect transition="in" filter="blinds(horizontal)">
                                      <p:cBhvr>
                                        <p:cTn id="65" dur="500"/>
                                        <p:tgtEl>
                                          <p:spTgt spid="82975"/>
                                        </p:tgtEl>
                                      </p:cBhvr>
                                    </p:animEffect>
                                  </p:childTnLst>
                                </p:cTn>
                              </p:par>
                              <p:par>
                                <p:cTn id="66" presetID="3" presetClass="entr" presetSubtype="10" fill="hold" nodeType="withEffect">
                                  <p:stCondLst>
                                    <p:cond delay="0"/>
                                  </p:stCondLst>
                                  <p:childTnLst>
                                    <p:set>
                                      <p:cBhvr>
                                        <p:cTn id="67" dur="1" fill="hold">
                                          <p:stCondLst>
                                            <p:cond delay="0"/>
                                          </p:stCondLst>
                                        </p:cTn>
                                        <p:tgtEl>
                                          <p:spTgt spid="82976"/>
                                        </p:tgtEl>
                                        <p:attrNameLst>
                                          <p:attrName>style.visibility</p:attrName>
                                        </p:attrNameLst>
                                      </p:cBhvr>
                                      <p:to>
                                        <p:strVal val="visible"/>
                                      </p:to>
                                    </p:set>
                                    <p:animEffect transition="in" filter="blinds(horizontal)">
                                      <p:cBhvr>
                                        <p:cTn id="68" dur="500"/>
                                        <p:tgtEl>
                                          <p:spTgt spid="82976"/>
                                        </p:tgtEl>
                                      </p:cBhvr>
                                    </p:animEffect>
                                  </p:childTnLst>
                                </p:cTn>
                              </p:par>
                              <p:par>
                                <p:cTn id="69" presetID="3" presetClass="entr" presetSubtype="10" fill="hold" nodeType="withEffect">
                                  <p:stCondLst>
                                    <p:cond delay="0"/>
                                  </p:stCondLst>
                                  <p:childTnLst>
                                    <p:set>
                                      <p:cBhvr>
                                        <p:cTn id="70" dur="1" fill="hold">
                                          <p:stCondLst>
                                            <p:cond delay="0"/>
                                          </p:stCondLst>
                                        </p:cTn>
                                        <p:tgtEl>
                                          <p:spTgt spid="53280"/>
                                        </p:tgtEl>
                                        <p:attrNameLst>
                                          <p:attrName>style.visibility</p:attrName>
                                        </p:attrNameLst>
                                      </p:cBhvr>
                                      <p:to>
                                        <p:strVal val="visible"/>
                                      </p:to>
                                    </p:set>
                                    <p:animEffect transition="in" filter="blinds(horizontal)">
                                      <p:cBhvr>
                                        <p:cTn id="71" dur="500"/>
                                        <p:tgtEl>
                                          <p:spTgt spid="5328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53268"/>
                                        </p:tgtEl>
                                        <p:attrNameLst>
                                          <p:attrName>style.visibility</p:attrName>
                                        </p:attrNameLst>
                                      </p:cBhvr>
                                      <p:to>
                                        <p:strVal val="visible"/>
                                      </p:to>
                                    </p:set>
                                    <p:animEffect transition="in" filter="blinds(horizontal)">
                                      <p:cBhvr>
                                        <p:cTn id="76" dur="500"/>
                                        <p:tgtEl>
                                          <p:spTgt spid="53268"/>
                                        </p:tgtEl>
                                      </p:cBhvr>
                                    </p:animEffect>
                                  </p:childTnLst>
                                </p:cTn>
                              </p:par>
                              <p:par>
                                <p:cTn id="77" presetID="3" presetClass="entr" presetSubtype="10" fill="hold" nodeType="withEffect">
                                  <p:stCondLst>
                                    <p:cond delay="0"/>
                                  </p:stCondLst>
                                  <p:childTnLst>
                                    <p:set>
                                      <p:cBhvr>
                                        <p:cTn id="78" dur="1" fill="hold">
                                          <p:stCondLst>
                                            <p:cond delay="0"/>
                                          </p:stCondLst>
                                        </p:cTn>
                                        <p:tgtEl>
                                          <p:spTgt spid="53275"/>
                                        </p:tgtEl>
                                        <p:attrNameLst>
                                          <p:attrName>style.visibility</p:attrName>
                                        </p:attrNameLst>
                                      </p:cBhvr>
                                      <p:to>
                                        <p:strVal val="visible"/>
                                      </p:to>
                                    </p:set>
                                    <p:animEffect transition="in" filter="blinds(horizontal)">
                                      <p:cBhvr>
                                        <p:cTn id="79" dur="500"/>
                                        <p:tgtEl>
                                          <p:spTgt spid="5327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53281"/>
                                        </p:tgtEl>
                                        <p:attrNameLst>
                                          <p:attrName>style.visibility</p:attrName>
                                        </p:attrNameLst>
                                      </p:cBhvr>
                                      <p:to>
                                        <p:strVal val="visible"/>
                                      </p:to>
                                    </p:set>
                                    <p:animEffect transition="in" filter="blinds(horizontal)">
                                      <p:cBhvr>
                                        <p:cTn id="84" dur="500"/>
                                        <p:tgtEl>
                                          <p:spTgt spid="5328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53266"/>
                                        </p:tgtEl>
                                        <p:attrNameLst>
                                          <p:attrName>style.visibility</p:attrName>
                                        </p:attrNameLst>
                                      </p:cBhvr>
                                      <p:to>
                                        <p:strVal val="visible"/>
                                      </p:to>
                                    </p:set>
                                    <p:animEffect transition="in" filter="blinds(horizontal)">
                                      <p:cBhvr>
                                        <p:cTn id="89" dur="500"/>
                                        <p:tgtEl>
                                          <p:spTgt spid="53266"/>
                                        </p:tgtEl>
                                      </p:cBhvr>
                                    </p:animEffect>
                                  </p:childTnLst>
                                </p:cTn>
                              </p:par>
                              <p:par>
                                <p:cTn id="90" presetID="3" presetClass="entr" presetSubtype="10" fill="hold" nodeType="withEffect">
                                  <p:stCondLst>
                                    <p:cond delay="0"/>
                                  </p:stCondLst>
                                  <p:childTnLst>
                                    <p:set>
                                      <p:cBhvr>
                                        <p:cTn id="91" dur="1" fill="hold">
                                          <p:stCondLst>
                                            <p:cond delay="0"/>
                                          </p:stCondLst>
                                        </p:cTn>
                                        <p:tgtEl>
                                          <p:spTgt spid="53267"/>
                                        </p:tgtEl>
                                        <p:attrNameLst>
                                          <p:attrName>style.visibility</p:attrName>
                                        </p:attrNameLst>
                                      </p:cBhvr>
                                      <p:to>
                                        <p:strVal val="visible"/>
                                      </p:to>
                                    </p:set>
                                    <p:animEffect transition="in" filter="blinds(horizontal)">
                                      <p:cBhvr>
                                        <p:cTn id="92" dur="500"/>
                                        <p:tgtEl>
                                          <p:spTgt spid="53267"/>
                                        </p:tgtEl>
                                      </p:cBhvr>
                                    </p:animEffect>
                                  </p:childTnLst>
                                </p:cTn>
                              </p:par>
                              <p:par>
                                <p:cTn id="93" presetID="3" presetClass="entr" presetSubtype="10" fill="hold" nodeType="withEffect">
                                  <p:stCondLst>
                                    <p:cond delay="0"/>
                                  </p:stCondLst>
                                  <p:childTnLst>
                                    <p:set>
                                      <p:cBhvr>
                                        <p:cTn id="94" dur="1" fill="hold">
                                          <p:stCondLst>
                                            <p:cond delay="0"/>
                                          </p:stCondLst>
                                        </p:cTn>
                                        <p:tgtEl>
                                          <p:spTgt spid="53282"/>
                                        </p:tgtEl>
                                        <p:attrNameLst>
                                          <p:attrName>style.visibility</p:attrName>
                                        </p:attrNameLst>
                                      </p:cBhvr>
                                      <p:to>
                                        <p:strVal val="visible"/>
                                      </p:to>
                                    </p:set>
                                    <p:animEffect transition="in" filter="blinds(horizontal)">
                                      <p:cBhvr>
                                        <p:cTn id="95" dur="500"/>
                                        <p:tgtEl>
                                          <p:spTgt spid="53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p:bldP spid="53265" grpId="0"/>
      <p:bldP spid="53266" grpId="0"/>
      <p:bldP spid="53268" grpId="0"/>
      <p:bldP spid="53269" grpId="0" animBg="1"/>
      <p:bldP spid="53272" grpId="0"/>
      <p:bldP spid="53274" grpId="0"/>
      <p:bldP spid="53278" grpId="0" animBg="1"/>
      <p:bldP spid="53280" grpId="0" animBg="1"/>
      <p:bldP spid="53281" grpId="0"/>
      <p:bldP spid="82975"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FEF1-A292-B759-C200-A7DC4A7AE46F}"/>
              </a:ext>
            </a:extLst>
          </p:cNvPr>
          <p:cNvSpPr>
            <a:spLocks noGrp="1"/>
          </p:cNvSpPr>
          <p:nvPr>
            <p:ph type="title"/>
          </p:nvPr>
        </p:nvSpPr>
        <p:spPr/>
        <p:txBody>
          <a:bodyPr/>
          <a:lstStyle/>
          <a:p>
            <a:r>
              <a:rPr lang="de-DE" dirty="0"/>
              <a:t>Gezielt Brutwaben einhängen</a:t>
            </a:r>
          </a:p>
        </p:txBody>
      </p:sp>
      <p:sp>
        <p:nvSpPr>
          <p:cNvPr id="4" name="Datumsplatzhalter 3">
            <a:extLst>
              <a:ext uri="{FF2B5EF4-FFF2-40B4-BE49-F238E27FC236}">
                <a16:creationId xmlns:a16="http://schemas.microsoft.com/office/drawing/2014/main" id="{D289559F-C855-EB54-277B-55489B22A1A8}"/>
              </a:ext>
            </a:extLst>
          </p:cNvPr>
          <p:cNvSpPr>
            <a:spLocks noGrp="1"/>
          </p:cNvSpPr>
          <p:nvPr>
            <p:ph type="dt" sz="half" idx="10"/>
          </p:nvPr>
        </p:nvSpPr>
        <p:spPr/>
        <p:txBody>
          <a:bodyPr/>
          <a:lstStyle/>
          <a:p>
            <a:fld id="{E346B78D-3BEE-9E4D-9394-32AEA718B442}" type="datetime1">
              <a:rPr lang="de-CH" altLang="de-DE" smtClean="0"/>
              <a:pPr/>
              <a:t>06.05.23</a:t>
            </a:fld>
            <a:endParaRPr lang="de-CH" altLang="de-DE"/>
          </a:p>
        </p:txBody>
      </p:sp>
      <p:sp>
        <p:nvSpPr>
          <p:cNvPr id="5" name="Fußzeilenplatzhalter 4">
            <a:extLst>
              <a:ext uri="{FF2B5EF4-FFF2-40B4-BE49-F238E27FC236}">
                <a16:creationId xmlns:a16="http://schemas.microsoft.com/office/drawing/2014/main" id="{5FC2E453-35E4-9B13-1E4B-F41862A6E289}"/>
              </a:ext>
            </a:extLst>
          </p:cNvPr>
          <p:cNvSpPr>
            <a:spLocks noGrp="1"/>
          </p:cNvSpPr>
          <p:nvPr>
            <p:ph type="ftr" sz="quarter" idx="11"/>
          </p:nvPr>
        </p:nvSpPr>
        <p:spPr/>
        <p:txBody>
          <a:bodyPr/>
          <a:lstStyle/>
          <a:p>
            <a:r>
              <a:rPr lang="en-US" altLang="de-DE"/>
              <a:t>© VDRB 2009</a:t>
            </a:r>
          </a:p>
        </p:txBody>
      </p:sp>
      <p:sp>
        <p:nvSpPr>
          <p:cNvPr id="6" name="Foliennummernplatzhalter 5">
            <a:extLst>
              <a:ext uri="{FF2B5EF4-FFF2-40B4-BE49-F238E27FC236}">
                <a16:creationId xmlns:a16="http://schemas.microsoft.com/office/drawing/2014/main" id="{576A911F-F365-B344-D439-0D9A257FFD40}"/>
              </a:ext>
            </a:extLst>
          </p:cNvPr>
          <p:cNvSpPr>
            <a:spLocks noGrp="1"/>
          </p:cNvSpPr>
          <p:nvPr>
            <p:ph type="sldNum" sz="quarter" idx="12"/>
          </p:nvPr>
        </p:nvSpPr>
        <p:spPr/>
        <p:txBody>
          <a:bodyPr/>
          <a:lstStyle/>
          <a:p>
            <a:fld id="{E192716E-63CD-1548-B90D-E49C8154F59D}" type="slidenum">
              <a:rPr lang="de-CH" altLang="de-DE" smtClean="0"/>
              <a:pPr/>
              <a:t>23</a:t>
            </a:fld>
            <a:endParaRPr lang="de-CH" altLang="de-DE"/>
          </a:p>
        </p:txBody>
      </p:sp>
      <p:pic>
        <p:nvPicPr>
          <p:cNvPr id="1026" name="Picture 2">
            <a:extLst>
              <a:ext uri="{FF2B5EF4-FFF2-40B4-BE49-F238E27FC236}">
                <a16:creationId xmlns:a16="http://schemas.microsoft.com/office/drawing/2014/main" id="{7131A34E-D817-4CD5-DB73-3A1C39AD29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7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08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FD0F0BE0-57AA-ED8A-5B1D-BCE0D663AFE2}"/>
              </a:ext>
            </a:extLst>
          </p:cNvPr>
          <p:cNvSpPr>
            <a:spLocks noGrp="1"/>
          </p:cNvSpPr>
          <p:nvPr>
            <p:ph idx="1"/>
          </p:nvPr>
        </p:nvSpPr>
        <p:spPr/>
        <p:txBody>
          <a:bodyPr/>
          <a:lstStyle/>
          <a:p>
            <a:pPr eaLnBrk="1" hangingPunct="1">
              <a:buFontTx/>
              <a:buBlip>
                <a:blip r:embed="rId3"/>
              </a:buBlip>
            </a:pPr>
            <a:r>
              <a:rPr lang="de-CH" altLang="de-DE" sz="2400">
                <a:ea typeface="ＭＳ Ｐゴシック" panose="020B0600070205080204" pitchFamily="34" charset="-128"/>
              </a:rPr>
              <a:t>Empfehlenswert bei Völkern mit viel verdeckelter Brut. </a:t>
            </a:r>
          </a:p>
          <a:p>
            <a:pPr eaLnBrk="1" hangingPunct="1">
              <a:buFontTx/>
              <a:buNone/>
            </a:pPr>
            <a:endParaRPr lang="de-CH" altLang="de-DE" sz="2400">
              <a:ea typeface="ＭＳ Ｐゴシック" panose="020B0600070205080204" pitchFamily="34" charset="-128"/>
            </a:endParaRPr>
          </a:p>
          <a:p>
            <a:pPr eaLnBrk="1" hangingPunct="1">
              <a:buFontTx/>
              <a:buBlip>
                <a:blip r:embed="rId3"/>
              </a:buBlip>
            </a:pPr>
            <a:r>
              <a:rPr lang="de-CH" altLang="de-DE" sz="2400">
                <a:ea typeface="ＭＳ Ｐゴシック" panose="020B0600070205080204" pitchFamily="34" charset="-128"/>
              </a:rPr>
              <a:t>Auf mindestens einer Brutwabe müssen beim weisellosen Restvolk Eier oder jüngste Maden vorhanden sein, damit eine Königin nachgezogen werden kann.</a:t>
            </a:r>
          </a:p>
          <a:p>
            <a:pPr eaLnBrk="1" hangingPunct="1">
              <a:buFontTx/>
              <a:buBlip>
                <a:blip r:embed="rId3"/>
              </a:buBlip>
            </a:pPr>
            <a:endParaRPr lang="de-CH" altLang="de-DE" sz="2400">
              <a:ea typeface="ＭＳ Ｐゴシック" panose="020B0600070205080204" pitchFamily="34" charset="-128"/>
            </a:endParaRPr>
          </a:p>
          <a:p>
            <a:pPr eaLnBrk="1" hangingPunct="1">
              <a:buFontTx/>
              <a:buBlip>
                <a:blip r:embed="rId3"/>
              </a:buBlip>
            </a:pPr>
            <a:r>
              <a:rPr lang="de-CH" altLang="de-DE" sz="2400" b="1">
                <a:ea typeface="ＭＳ Ｐゴシック" panose="020B0600070205080204" pitchFamily="34" charset="-128"/>
              </a:rPr>
              <a:t>Diese Ablegerart eignet sich besonders wenn kein Ablegerstand für die Jungvölker zur Verfügung steht. </a:t>
            </a:r>
          </a:p>
          <a:p>
            <a:pPr eaLnBrk="1" hangingPunct="1">
              <a:buFontTx/>
              <a:buBlip>
                <a:blip r:embed="rId3"/>
              </a:buBlip>
            </a:pPr>
            <a:endParaRPr lang="de-DE" altLang="de-DE" sz="2400">
              <a:ea typeface="ＭＳ Ｐゴシック" panose="020B0600070205080204" pitchFamily="34" charset="-128"/>
            </a:endParaRPr>
          </a:p>
          <a:p>
            <a:pPr eaLnBrk="1" hangingPunct="1">
              <a:buFontTx/>
              <a:buBlip>
                <a:blip r:embed="rId3"/>
              </a:buBlip>
            </a:pPr>
            <a:endParaRPr lang="de-CH" altLang="de-DE">
              <a:ea typeface="ＭＳ Ｐゴシック" panose="020B0600070205080204" pitchFamily="34" charset="-128"/>
            </a:endParaRPr>
          </a:p>
          <a:p>
            <a:pPr eaLnBrk="1" hangingPunct="1">
              <a:buFontTx/>
              <a:buBlip>
                <a:blip r:embed="rId3"/>
              </a:buBlip>
            </a:pPr>
            <a:endParaRPr lang="de-CH" altLang="de-DE">
              <a:ea typeface="ＭＳ Ｐゴシック" panose="020B0600070205080204" pitchFamily="34" charset="-128"/>
            </a:endParaRPr>
          </a:p>
        </p:txBody>
      </p:sp>
      <p:sp>
        <p:nvSpPr>
          <p:cNvPr id="43010" name="Datumsplatzhalter 3">
            <a:extLst>
              <a:ext uri="{FF2B5EF4-FFF2-40B4-BE49-F238E27FC236}">
                <a16:creationId xmlns:a16="http://schemas.microsoft.com/office/drawing/2014/main" id="{F4E83481-0088-9052-EE08-48C03E10EDA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7A8B013-38C5-2F44-AF48-56E77912D0B6}" type="datetime1">
              <a:rPr lang="de-CH" altLang="de-DE" sz="1200">
                <a:solidFill>
                  <a:srgbClr val="898989"/>
                </a:solidFill>
              </a:rPr>
              <a:pPr eaLnBrk="1" hangingPunct="1"/>
              <a:t>06.05.23</a:t>
            </a:fld>
            <a:endParaRPr lang="de-CH" altLang="de-DE" sz="1200">
              <a:solidFill>
                <a:srgbClr val="898989"/>
              </a:solidFill>
            </a:endParaRPr>
          </a:p>
        </p:txBody>
      </p:sp>
      <p:sp>
        <p:nvSpPr>
          <p:cNvPr id="43011" name="Fußzeilenplatzhalter 4">
            <a:extLst>
              <a:ext uri="{FF2B5EF4-FFF2-40B4-BE49-F238E27FC236}">
                <a16:creationId xmlns:a16="http://schemas.microsoft.com/office/drawing/2014/main" id="{BC1DCAB1-4818-2816-7C75-B1A2D5110E1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43012" name="Foliennummernplatzhalter 5">
            <a:extLst>
              <a:ext uri="{FF2B5EF4-FFF2-40B4-BE49-F238E27FC236}">
                <a16:creationId xmlns:a16="http://schemas.microsoft.com/office/drawing/2014/main" id="{1152CA15-3A37-3B76-2841-2438C80ACC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95728072-A109-BC43-B301-3CFF7C179AB3}" type="slidenum">
              <a:rPr lang="de-CH" altLang="de-DE" sz="1200">
                <a:solidFill>
                  <a:srgbClr val="898989"/>
                </a:solidFill>
              </a:rPr>
              <a:pPr eaLnBrk="1" hangingPunct="1"/>
              <a:t>24</a:t>
            </a:fld>
            <a:endParaRPr lang="de-CH" altLang="de-DE" sz="1200">
              <a:solidFill>
                <a:srgbClr val="898989"/>
              </a:solidFill>
            </a:endParaRPr>
          </a:p>
        </p:txBody>
      </p:sp>
      <p:sp>
        <p:nvSpPr>
          <p:cNvPr id="9" name="Text Box 4">
            <a:extLst>
              <a:ext uri="{FF2B5EF4-FFF2-40B4-BE49-F238E27FC236}">
                <a16:creationId xmlns:a16="http://schemas.microsoft.com/office/drawing/2014/main" id="{9DBB86F5-9DCC-3281-C545-B3DAB8A5DBA0}"/>
              </a:ext>
            </a:extLst>
          </p:cNvPr>
          <p:cNvSpPr txBox="1">
            <a:spLocks noChangeArrowheads="1"/>
          </p:cNvSpPr>
          <p:nvPr/>
        </p:nvSpPr>
        <p:spPr bwMode="auto">
          <a:xfrm>
            <a:off x="827088" y="5805488"/>
            <a:ext cx="7559675" cy="396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2000" b="0"/>
              <a:t>Der Nebeneffekt: Schwarmverhinderung  /  Varroa Bekämpfung </a:t>
            </a:r>
            <a:endParaRPr lang="de-DE" altLang="de-DE" sz="2000" b="0"/>
          </a:p>
        </p:txBody>
      </p:sp>
      <p:sp>
        <p:nvSpPr>
          <p:cNvPr id="43014" name="Titel 9">
            <a:extLst>
              <a:ext uri="{FF2B5EF4-FFF2-40B4-BE49-F238E27FC236}">
                <a16:creationId xmlns:a16="http://schemas.microsoft.com/office/drawing/2014/main" id="{599604B4-E266-1564-5365-DE3D5FFC7E2C}"/>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Königinnenableger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C8CC89BD-BC53-913E-03FF-E810CFC8C812}"/>
              </a:ext>
            </a:extLst>
          </p:cNvPr>
          <p:cNvSpPr>
            <a:spLocks noGrp="1"/>
          </p:cNvSpPr>
          <p:nvPr>
            <p:ph idx="1"/>
          </p:nvPr>
        </p:nvSpPr>
        <p:spPr>
          <a:xfrm>
            <a:off x="457200" y="1600200"/>
            <a:ext cx="8229600" cy="3557588"/>
          </a:xfrm>
        </p:spPr>
        <p:txBody>
          <a:bodyPr/>
          <a:lstStyle/>
          <a:p>
            <a:pPr eaLnBrk="1" hangingPunct="1">
              <a:buFontTx/>
              <a:buBlip>
                <a:blip r:embed="rId3"/>
              </a:buBlip>
            </a:pPr>
            <a:r>
              <a:rPr lang="de-CH" altLang="de-DE" sz="2400">
                <a:ea typeface="ＭＳ Ｐゴシック" panose="020B0600070205080204" pitchFamily="34" charset="-128"/>
              </a:rPr>
              <a:t>Empfehlenswert bei Völkern mit viel verdeckelter Brut und schlupfreifen Schwarmzellen.</a:t>
            </a:r>
          </a:p>
          <a:p>
            <a:pPr eaLnBrk="1" hangingPunct="1">
              <a:buFontTx/>
              <a:buBlip>
                <a:blip r:embed="rId3"/>
              </a:buBlip>
            </a:pPr>
            <a:r>
              <a:rPr lang="de-CH" altLang="de-DE" sz="2400">
                <a:ea typeface="ＭＳ Ｐゴシック" panose="020B0600070205080204" pitchFamily="34" charset="-128"/>
              </a:rPr>
              <a:t>Königin muss gesucht werden.</a:t>
            </a:r>
          </a:p>
          <a:p>
            <a:pPr eaLnBrk="1" hangingPunct="1">
              <a:buFontTx/>
              <a:buBlip>
                <a:blip r:embed="rId3"/>
              </a:buBlip>
            </a:pPr>
            <a:r>
              <a:rPr lang="de-CH" altLang="de-DE" sz="2400">
                <a:ea typeface="ＭＳ Ｐゴシック" panose="020B0600070205080204" pitchFamily="34" charset="-128"/>
              </a:rPr>
              <a:t>Bienen können aus verschieden Völkern </a:t>
            </a:r>
          </a:p>
          <a:p>
            <a:pPr eaLnBrk="1" hangingPunct="1">
              <a:buFontTx/>
              <a:buNone/>
            </a:pPr>
            <a:r>
              <a:rPr lang="de-CH" altLang="de-DE" sz="2400">
                <a:ea typeface="ＭＳ Ｐゴシック" panose="020B0600070205080204" pitchFamily="34" charset="-128"/>
              </a:rPr>
              <a:t>	zusammengefegt werden.</a:t>
            </a:r>
          </a:p>
          <a:p>
            <a:pPr eaLnBrk="1" hangingPunct="1">
              <a:buFontTx/>
              <a:buBlip>
                <a:blip r:embed="rId3"/>
              </a:buBlip>
            </a:pPr>
            <a:r>
              <a:rPr lang="de-CH" altLang="de-DE" sz="2400">
                <a:ea typeface="ＭＳ Ｐゴシック" panose="020B0600070205080204" pitchFamily="34" charset="-128"/>
              </a:rPr>
              <a:t>Der Kunstschwarm sollte etwa </a:t>
            </a:r>
          </a:p>
          <a:p>
            <a:pPr eaLnBrk="1" hangingPunct="1">
              <a:buFontTx/>
              <a:buNone/>
            </a:pPr>
            <a:r>
              <a:rPr lang="de-CH" altLang="de-DE" sz="2400">
                <a:ea typeface="ＭＳ Ｐゴシック" panose="020B0600070205080204" pitchFamily="34" charset="-128"/>
              </a:rPr>
              <a:t>	2 kg schwer sein.</a:t>
            </a:r>
          </a:p>
          <a:p>
            <a:pPr eaLnBrk="1" hangingPunct="1">
              <a:buFontTx/>
              <a:buBlip>
                <a:blip r:embed="rId3"/>
              </a:buBlip>
            </a:pPr>
            <a:r>
              <a:rPr lang="de-CH" altLang="de-DE" sz="2400">
                <a:ea typeface="ＭＳ Ｐゴシック" panose="020B0600070205080204" pitchFamily="34" charset="-128"/>
              </a:rPr>
              <a:t>Kunstschwarm sofort füttern</a:t>
            </a:r>
            <a:endParaRPr lang="de-DE" altLang="de-DE" sz="2400">
              <a:ea typeface="ＭＳ Ｐゴシック" panose="020B0600070205080204" pitchFamily="34" charset="-128"/>
            </a:endParaRPr>
          </a:p>
          <a:p>
            <a:pPr eaLnBrk="1" hangingPunct="1">
              <a:buFontTx/>
              <a:buBlip>
                <a:blip r:embed="rId3"/>
              </a:buBlip>
            </a:pPr>
            <a:endParaRPr lang="de-CH" altLang="de-DE">
              <a:ea typeface="ＭＳ Ｐゴシック" panose="020B0600070205080204" pitchFamily="34" charset="-128"/>
            </a:endParaRPr>
          </a:p>
          <a:p>
            <a:pPr eaLnBrk="1" hangingPunct="1">
              <a:buFontTx/>
              <a:buBlip>
                <a:blip r:embed="rId3"/>
              </a:buBlip>
            </a:pPr>
            <a:endParaRPr lang="de-CH" altLang="de-DE">
              <a:ea typeface="ＭＳ Ｐゴシック" panose="020B0600070205080204" pitchFamily="34" charset="-128"/>
            </a:endParaRPr>
          </a:p>
          <a:p>
            <a:pPr eaLnBrk="1" hangingPunct="1">
              <a:buFontTx/>
              <a:buBlip>
                <a:blip r:embed="rId3"/>
              </a:buBlip>
            </a:pPr>
            <a:endParaRPr lang="de-CH" altLang="de-DE">
              <a:ea typeface="ＭＳ Ｐゴシック" panose="020B0600070205080204" pitchFamily="34" charset="-128"/>
            </a:endParaRPr>
          </a:p>
        </p:txBody>
      </p:sp>
      <p:sp>
        <p:nvSpPr>
          <p:cNvPr id="49154" name="Datumsplatzhalter 3">
            <a:extLst>
              <a:ext uri="{FF2B5EF4-FFF2-40B4-BE49-F238E27FC236}">
                <a16:creationId xmlns:a16="http://schemas.microsoft.com/office/drawing/2014/main" id="{F2F59443-7F94-74CE-83B5-F611957098F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1572BEA-F573-AD4F-B8D3-034C4504B24E}" type="datetime1">
              <a:rPr lang="de-CH" altLang="de-DE" sz="1200">
                <a:solidFill>
                  <a:srgbClr val="898989"/>
                </a:solidFill>
              </a:rPr>
              <a:pPr eaLnBrk="1" hangingPunct="1"/>
              <a:t>06.05.23</a:t>
            </a:fld>
            <a:endParaRPr lang="de-CH" altLang="de-DE" sz="1200">
              <a:solidFill>
                <a:srgbClr val="898989"/>
              </a:solidFill>
            </a:endParaRPr>
          </a:p>
        </p:txBody>
      </p:sp>
      <p:sp>
        <p:nvSpPr>
          <p:cNvPr id="49155" name="Fußzeilenplatzhalter 4">
            <a:extLst>
              <a:ext uri="{FF2B5EF4-FFF2-40B4-BE49-F238E27FC236}">
                <a16:creationId xmlns:a16="http://schemas.microsoft.com/office/drawing/2014/main" id="{02A14A56-D0CD-186E-9889-D84E600B4DD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49156" name="Foliennummernplatzhalter 5">
            <a:extLst>
              <a:ext uri="{FF2B5EF4-FFF2-40B4-BE49-F238E27FC236}">
                <a16:creationId xmlns:a16="http://schemas.microsoft.com/office/drawing/2014/main" id="{3282CB4E-AAC3-6AC2-C5BF-070387CCA7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458E3B95-B777-1D45-ABA0-22A77E990218}" type="slidenum">
              <a:rPr lang="de-CH" altLang="de-DE" sz="1200">
                <a:solidFill>
                  <a:srgbClr val="898989"/>
                </a:solidFill>
              </a:rPr>
              <a:pPr eaLnBrk="1" hangingPunct="1"/>
              <a:t>25</a:t>
            </a:fld>
            <a:endParaRPr lang="de-CH" altLang="de-DE" sz="1200">
              <a:solidFill>
                <a:srgbClr val="898989"/>
              </a:solidFill>
            </a:endParaRPr>
          </a:p>
        </p:txBody>
      </p:sp>
      <p:sp>
        <p:nvSpPr>
          <p:cNvPr id="19463" name="Text Box 4">
            <a:extLst>
              <a:ext uri="{FF2B5EF4-FFF2-40B4-BE49-F238E27FC236}">
                <a16:creationId xmlns:a16="http://schemas.microsoft.com/office/drawing/2014/main" id="{58FFDDAE-0BC7-EC3C-CF4F-F583FDC97915}"/>
              </a:ext>
            </a:extLst>
          </p:cNvPr>
          <p:cNvSpPr txBox="1">
            <a:spLocks noChangeArrowheads="1"/>
          </p:cNvSpPr>
          <p:nvPr/>
        </p:nvSpPr>
        <p:spPr bwMode="auto">
          <a:xfrm>
            <a:off x="571500" y="5500688"/>
            <a:ext cx="7786688" cy="396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2000" b="0"/>
              <a:t>Der Nebeneffekt : Schwarmverhinderung  /  Varroa Bekämpfung </a:t>
            </a:r>
            <a:endParaRPr lang="de-DE" altLang="de-DE" sz="2000" b="0"/>
          </a:p>
        </p:txBody>
      </p:sp>
      <p:pic>
        <p:nvPicPr>
          <p:cNvPr id="19464" name="Picture 5" descr="msotw9_temp0">
            <a:extLst>
              <a:ext uri="{FF2B5EF4-FFF2-40B4-BE49-F238E27FC236}">
                <a16:creationId xmlns:a16="http://schemas.microsoft.com/office/drawing/2014/main" id="{AEB487A5-7AED-44D7-2845-01D82A06D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75" y="2924175"/>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itel 9">
            <a:extLst>
              <a:ext uri="{FF2B5EF4-FFF2-40B4-BE49-F238E27FC236}">
                <a16:creationId xmlns:a16="http://schemas.microsoft.com/office/drawing/2014/main" id="{1188BB33-E6BD-116A-0D61-31EB2866485D}"/>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Kunstschwarm</a:t>
            </a:r>
            <a:r>
              <a:rPr lang="de-CH" altLang="de-DE" sz="2400">
                <a:solidFill>
                  <a:schemeClr val="bg1"/>
                </a:solidFill>
                <a:ea typeface="ＭＳ Ｐゴシック" panose="020B0600070205080204" pitchFamily="34" charset="-128"/>
              </a:rPr>
              <a:t>   (Fegling)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64"/>
                                        </p:tgtEl>
                                        <p:attrNameLst>
                                          <p:attrName>style.visibility</p:attrName>
                                        </p:attrNameLst>
                                      </p:cBhvr>
                                      <p:to>
                                        <p:strVal val="visible"/>
                                      </p:to>
                                    </p:set>
                                    <p:animEffect transition="in" filter="blinds(horizontal)">
                                      <p:cBhvr>
                                        <p:cTn id="27" dur="500"/>
                                        <p:tgtEl>
                                          <p:spTgt spid="194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linds(horizontal)">
                                      <p:cBhvr>
                                        <p:cTn id="32" dur="500"/>
                                        <p:tgtEl>
                                          <p:spTgt spid="9">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blinds(horizontal)">
                                      <p:cBhvr>
                                        <p:cTn id="35" dur="500"/>
                                        <p:tgtEl>
                                          <p:spTgt spid="9">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blinds(horizontal)">
                                      <p:cBhvr>
                                        <p:cTn id="40" dur="500"/>
                                        <p:tgtEl>
                                          <p:spTgt spid="9">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9463"/>
                                        </p:tgtEl>
                                        <p:attrNameLst>
                                          <p:attrName>style.visibility</p:attrName>
                                        </p:attrNameLst>
                                      </p:cBhvr>
                                      <p:to>
                                        <p:strVal val="visible"/>
                                      </p:to>
                                    </p:set>
                                    <p:animEffect transition="in" filter="blinds(horizontal)">
                                      <p:cBhvr>
                                        <p:cTn id="45"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atumsplatzhalter 3">
            <a:extLst>
              <a:ext uri="{FF2B5EF4-FFF2-40B4-BE49-F238E27FC236}">
                <a16:creationId xmlns:a16="http://schemas.microsoft.com/office/drawing/2014/main" id="{48967112-26F2-FCB9-0F1E-8CE5B6631CDB}"/>
              </a:ext>
            </a:extLst>
          </p:cNvPr>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fld id="{6F46B28D-C66C-8745-A3AD-3AA6C535CA4E}" type="datetime1">
              <a:rPr lang="de-CH" altLang="de-DE" sz="1200">
                <a:solidFill>
                  <a:srgbClr val="898989"/>
                </a:solidFill>
              </a:rPr>
              <a:pPr algn="l" eaLnBrk="1" hangingPunct="1"/>
              <a:t>06.05.23</a:t>
            </a:fld>
            <a:endParaRPr lang="de-CH" altLang="de-DE" sz="1200">
              <a:solidFill>
                <a:srgbClr val="898989"/>
              </a:solidFill>
            </a:endParaRPr>
          </a:p>
        </p:txBody>
      </p:sp>
      <p:sp>
        <p:nvSpPr>
          <p:cNvPr id="51202" name="Fußzeilenplatzhalter 4">
            <a:extLst>
              <a:ext uri="{FF2B5EF4-FFF2-40B4-BE49-F238E27FC236}">
                <a16:creationId xmlns:a16="http://schemas.microsoft.com/office/drawing/2014/main" id="{95830781-FADB-8F41-6A5A-D34CF66AB732}"/>
              </a:ext>
            </a:extLst>
          </p:cNvPr>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de-DE" sz="1200">
                <a:solidFill>
                  <a:srgbClr val="898989"/>
                </a:solidFill>
              </a:rPr>
              <a:t>© VDRB 2009</a:t>
            </a:r>
          </a:p>
        </p:txBody>
      </p:sp>
      <p:sp>
        <p:nvSpPr>
          <p:cNvPr id="51203" name="Foliennummernplatzhalter 5">
            <a:extLst>
              <a:ext uri="{FF2B5EF4-FFF2-40B4-BE49-F238E27FC236}">
                <a16:creationId xmlns:a16="http://schemas.microsoft.com/office/drawing/2014/main" id="{FC77F145-6CF0-6330-5895-EE506FAFC327}"/>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9467AC28-CBD3-6B41-B018-E79F8D194B0D}" type="slidenum">
              <a:rPr lang="de-CH" altLang="de-DE" sz="1200">
                <a:solidFill>
                  <a:srgbClr val="898989"/>
                </a:solidFill>
              </a:rPr>
              <a:pPr eaLnBrk="1" hangingPunct="1"/>
              <a:t>26</a:t>
            </a:fld>
            <a:endParaRPr lang="de-CH" altLang="de-DE" sz="1200">
              <a:solidFill>
                <a:srgbClr val="898989"/>
              </a:solidFill>
            </a:endParaRPr>
          </a:p>
        </p:txBody>
      </p:sp>
      <p:sp>
        <p:nvSpPr>
          <p:cNvPr id="51204" name="Titel 9">
            <a:extLst>
              <a:ext uri="{FF2B5EF4-FFF2-40B4-BE49-F238E27FC236}">
                <a16:creationId xmlns:a16="http://schemas.microsoft.com/office/drawing/2014/main" id="{22792038-F6BD-CF4F-1652-3F5B41C31F4B}"/>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Kunstschwarm</a:t>
            </a:r>
            <a:r>
              <a:rPr lang="de-CH" altLang="de-DE" sz="2400">
                <a:solidFill>
                  <a:schemeClr val="bg1"/>
                </a:solidFill>
                <a:ea typeface="ＭＳ Ｐゴシック" panose="020B0600070205080204" pitchFamily="34" charset="-128"/>
              </a:rPr>
              <a:t>   (Fegling)</a:t>
            </a:r>
          </a:p>
        </p:txBody>
      </p:sp>
      <p:sp>
        <p:nvSpPr>
          <p:cNvPr id="51205" name="Inhaltsplatzhalter 6">
            <a:extLst>
              <a:ext uri="{FF2B5EF4-FFF2-40B4-BE49-F238E27FC236}">
                <a16:creationId xmlns:a16="http://schemas.microsoft.com/office/drawing/2014/main" id="{F27C83DC-20D9-6FAE-254F-6EA48EE215BF}"/>
              </a:ext>
            </a:extLst>
          </p:cNvPr>
          <p:cNvSpPr>
            <a:spLocks noGrp="1"/>
          </p:cNvSpPr>
          <p:nvPr>
            <p:ph idx="1"/>
          </p:nvPr>
        </p:nvSpPr>
        <p:spPr/>
        <p:txBody>
          <a:bodyPr/>
          <a:lstStyle/>
          <a:p>
            <a:pPr>
              <a:buFontTx/>
              <a:buBlip>
                <a:blip r:embed="rId3"/>
              </a:buBlip>
            </a:pPr>
            <a:r>
              <a:rPr lang="de-CH" altLang="de-DE" sz="2400" b="1">
                <a:ea typeface="ＭＳ Ｐゴシック" panose="020B0600070205080204" pitchFamily="34" charset="-128"/>
              </a:rPr>
              <a:t>Arbeitsweise: </a:t>
            </a:r>
            <a:r>
              <a:rPr lang="de-CH" altLang="de-DE" sz="2400">
                <a:ea typeface="ＭＳ Ｐゴシック" panose="020B0600070205080204" pitchFamily="34" charset="-128"/>
              </a:rPr>
              <a:t>Wir bilden ihn in der Mittagszeit (Fugzeit), dann bleiben viele ältere Bienen draussen. Die Königin wird in einem Zusetzer in die Schwarmkiste gehängt, die Bienen dazugefegt und 1 bis 2 Nächte in den dunklen, kühlen Keller gestellt. Der Kunstschwarm muss sofort flüssig gefüttert werden, da die Bienen im Gegensatz zum Naturschwarm, ihre Hönigblase nicht mit einem Honigvorrat gefüllt haben. In dieser Zeit bildet sich eine geschlossene Schwarmtraube um den Königinnenkäfig. Am Abend auf dem 3km, entfernten Ablegerstand auf Mittelwänden einlogieren und dabei die Königin freigeben. </a:t>
            </a:r>
            <a:endParaRPr lang="de-DE" altLang="de-DE" sz="2400">
              <a:ea typeface="ＭＳ Ｐゴシック" panose="020B0600070205080204" pitchFamily="34" charset="-128"/>
            </a:endParaRPr>
          </a:p>
          <a:p>
            <a:pPr>
              <a:buFontTx/>
              <a:buBlip>
                <a:blip r:embed="rId3"/>
              </a:buBlip>
            </a:pPr>
            <a:endParaRPr lang="de-CH" altLang="de-DE" sz="240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1">
            <a:extLst>
              <a:ext uri="{FF2B5EF4-FFF2-40B4-BE49-F238E27FC236}">
                <a16:creationId xmlns:a16="http://schemas.microsoft.com/office/drawing/2014/main" id="{68754DDE-3A80-88F5-8F69-55B9254E95A5}"/>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Königinnenableger</a:t>
            </a:r>
          </a:p>
        </p:txBody>
      </p:sp>
      <p:sp>
        <p:nvSpPr>
          <p:cNvPr id="45058" name="Inhaltsplatzhalter 12">
            <a:extLst>
              <a:ext uri="{FF2B5EF4-FFF2-40B4-BE49-F238E27FC236}">
                <a16:creationId xmlns:a16="http://schemas.microsoft.com/office/drawing/2014/main" id="{D257748D-9145-FFA4-590A-F372B1D67254}"/>
              </a:ext>
            </a:extLst>
          </p:cNvPr>
          <p:cNvSpPr>
            <a:spLocks noGrp="1"/>
          </p:cNvSpPr>
          <p:nvPr>
            <p:ph idx="1"/>
          </p:nvPr>
        </p:nvSpPr>
        <p:spPr/>
        <p:txBody>
          <a:bodyPr/>
          <a:lstStyle/>
          <a:p>
            <a:pPr>
              <a:buFontTx/>
              <a:buBlip>
                <a:blip r:embed="rId3"/>
              </a:buBlip>
            </a:pPr>
            <a:r>
              <a:rPr lang="de-CH" altLang="de-DE" sz="2400" b="1">
                <a:ea typeface="ＭＳ Ｐゴシック" panose="020B0600070205080204" pitchFamily="34" charset="-128"/>
              </a:rPr>
              <a:t>Arbeitsweise: </a:t>
            </a:r>
            <a:r>
              <a:rPr lang="de-CH" altLang="de-DE" sz="2400">
                <a:ea typeface="ＭＳ Ｐゴシック" panose="020B0600070205080204" pitchFamily="34" charset="-128"/>
              </a:rPr>
              <a:t>2 – 4 mit Bienen besetze Brutwaben, die viel offene Brut enthalten, im Bienenhaus einige Kästen weiter mit der Königin einlogieren und am späteren Abend fliegen lassen. Es müssen reichlich Bienen im Königinnenableger vorhanden sein, weil viele Flugbienen in den alten Kasten zurückfliegen. Auf genügend Futter achten. </a:t>
            </a:r>
            <a:endParaRPr lang="de-DE" altLang="de-DE" sz="2400">
              <a:ea typeface="ＭＳ Ｐゴシック" panose="020B0600070205080204" pitchFamily="34" charset="-128"/>
            </a:endParaRPr>
          </a:p>
          <a:p>
            <a:pPr>
              <a:buFontTx/>
              <a:buBlip>
                <a:blip r:embed="rId3"/>
              </a:buBlip>
            </a:pPr>
            <a:endParaRPr lang="de-CH" altLang="de-DE">
              <a:ea typeface="ＭＳ Ｐゴシック" panose="020B0600070205080204" pitchFamily="34" charset="-128"/>
            </a:endParaRPr>
          </a:p>
        </p:txBody>
      </p:sp>
      <p:sp>
        <p:nvSpPr>
          <p:cNvPr id="45059" name="Datumsplatzhalter 3">
            <a:extLst>
              <a:ext uri="{FF2B5EF4-FFF2-40B4-BE49-F238E27FC236}">
                <a16:creationId xmlns:a16="http://schemas.microsoft.com/office/drawing/2014/main" id="{AA64F7EE-F947-5B4C-A0E1-A52E36911C9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FE405DF1-C7BB-9C42-910A-38E03EC2E3FC}" type="datetime1">
              <a:rPr lang="de-CH" altLang="de-DE" sz="1200">
                <a:solidFill>
                  <a:srgbClr val="898989"/>
                </a:solidFill>
              </a:rPr>
              <a:pPr eaLnBrk="1" hangingPunct="1"/>
              <a:t>06.05.23</a:t>
            </a:fld>
            <a:endParaRPr lang="de-CH" altLang="de-DE" sz="1200">
              <a:solidFill>
                <a:srgbClr val="898989"/>
              </a:solidFill>
            </a:endParaRPr>
          </a:p>
        </p:txBody>
      </p:sp>
      <p:sp>
        <p:nvSpPr>
          <p:cNvPr id="45060" name="Fußzeilenplatzhalter 4">
            <a:extLst>
              <a:ext uri="{FF2B5EF4-FFF2-40B4-BE49-F238E27FC236}">
                <a16:creationId xmlns:a16="http://schemas.microsoft.com/office/drawing/2014/main" id="{6D3264A2-F917-26D3-A9A5-CB8CCA5525E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45061" name="Foliennummernplatzhalter 5">
            <a:extLst>
              <a:ext uri="{FF2B5EF4-FFF2-40B4-BE49-F238E27FC236}">
                <a16:creationId xmlns:a16="http://schemas.microsoft.com/office/drawing/2014/main" id="{5129FC00-66CE-4B85-B13D-57FA11CD92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AD4DBB72-EDCD-C64B-8E5D-1E19DABFBAA8}" type="slidenum">
              <a:rPr lang="de-CH" altLang="de-DE" sz="1200">
                <a:solidFill>
                  <a:srgbClr val="898989"/>
                </a:solidFill>
              </a:rPr>
              <a:pPr eaLnBrk="1" hangingPunct="1"/>
              <a:t>27</a:t>
            </a:fld>
            <a:endParaRPr lang="de-CH" altLang="de-DE" sz="1200">
              <a:solidFill>
                <a:srgbClr val="898989"/>
              </a:solidFill>
            </a:endParaRPr>
          </a:p>
        </p:txBody>
      </p:sp>
      <p:pic>
        <p:nvPicPr>
          <p:cNvPr id="17414" name="Picture 2" descr="msotw9_temp0">
            <a:extLst>
              <a:ext uri="{FF2B5EF4-FFF2-40B4-BE49-F238E27FC236}">
                <a16:creationId xmlns:a16="http://schemas.microsoft.com/office/drawing/2014/main" id="{9EA90953-5EB9-5767-0757-D6CB7E106D29}"/>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900113" y="4221163"/>
            <a:ext cx="18002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msotw9_temp0">
            <a:extLst>
              <a:ext uri="{FF2B5EF4-FFF2-40B4-BE49-F238E27FC236}">
                <a16:creationId xmlns:a16="http://schemas.microsoft.com/office/drawing/2014/main" id="{4C962EB0-BFD0-E0C1-CA88-BC4788A1D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4221163"/>
            <a:ext cx="14509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msotw9_temp0">
            <a:extLst>
              <a:ext uri="{FF2B5EF4-FFF2-40B4-BE49-F238E27FC236}">
                <a16:creationId xmlns:a16="http://schemas.microsoft.com/office/drawing/2014/main" id="{E4B37C4E-5F61-223B-9925-8BE58B0B9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064"/>
          <a:stretch>
            <a:fillRect/>
          </a:stretch>
        </p:blipFill>
        <p:spPr bwMode="auto">
          <a:xfrm>
            <a:off x="2051050" y="4508500"/>
            <a:ext cx="701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5" descr="msotw9_temp0">
            <a:extLst>
              <a:ext uri="{FF2B5EF4-FFF2-40B4-BE49-F238E27FC236}">
                <a16:creationId xmlns:a16="http://schemas.microsoft.com/office/drawing/2014/main" id="{BD563536-5AD3-9146-092B-FA109465320E}"/>
              </a:ext>
            </a:extLst>
          </p:cNvPr>
          <p:cNvPicPr>
            <a:picLocks noChangeAspect="1" noChangeArrowheads="1"/>
          </p:cNvPicPr>
          <p:nvPr/>
        </p:nvPicPr>
        <p:blipFill>
          <a:blip r:embed="rId7">
            <a:lum contrast="6000"/>
            <a:extLst>
              <a:ext uri="{28A0092B-C50C-407E-A947-70E740481C1C}">
                <a14:useLocalDpi xmlns:a14="http://schemas.microsoft.com/office/drawing/2010/main" val="0"/>
              </a:ext>
            </a:extLst>
          </a:blip>
          <a:srcRect l="33333" t="5556" r="37010" b="28745"/>
          <a:stretch>
            <a:fillRect/>
          </a:stretch>
        </p:blipFill>
        <p:spPr bwMode="auto">
          <a:xfrm>
            <a:off x="7451725" y="4797425"/>
            <a:ext cx="307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Line 7">
            <a:extLst>
              <a:ext uri="{FF2B5EF4-FFF2-40B4-BE49-F238E27FC236}">
                <a16:creationId xmlns:a16="http://schemas.microsoft.com/office/drawing/2014/main" id="{18C61C6E-8B1E-999F-99D0-3263CDB789F1}"/>
              </a:ext>
            </a:extLst>
          </p:cNvPr>
          <p:cNvSpPr>
            <a:spLocks noChangeShapeType="1"/>
          </p:cNvSpPr>
          <p:nvPr/>
        </p:nvSpPr>
        <p:spPr bwMode="auto">
          <a:xfrm>
            <a:off x="2555875" y="5013325"/>
            <a:ext cx="4679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7422" name="Text Box 14">
            <a:extLst>
              <a:ext uri="{FF2B5EF4-FFF2-40B4-BE49-F238E27FC236}">
                <a16:creationId xmlns:a16="http://schemas.microsoft.com/office/drawing/2014/main" id="{83E83825-F57F-0121-7813-215DCB41A565}"/>
              </a:ext>
            </a:extLst>
          </p:cNvPr>
          <p:cNvSpPr txBox="1">
            <a:spLocks noChangeArrowheads="1"/>
          </p:cNvSpPr>
          <p:nvPr/>
        </p:nvSpPr>
        <p:spPr bwMode="auto">
          <a:xfrm>
            <a:off x="6357938" y="5786438"/>
            <a:ext cx="2447925" cy="6413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800"/>
              <a:t>Königin muss in den Ableger geraten!</a:t>
            </a: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par>
                                <p:cTn id="8" presetID="3" presetClass="entr" presetSubtype="10" fill="hold" nodeType="withEffect">
                                  <p:stCondLst>
                                    <p:cond delay="0"/>
                                  </p:stCondLst>
                                  <p:childTnLst>
                                    <p:set>
                                      <p:cBhvr>
                                        <p:cTn id="9" dur="1" fill="hold">
                                          <p:stCondLst>
                                            <p:cond delay="0"/>
                                          </p:stCondLst>
                                        </p:cTn>
                                        <p:tgtEl>
                                          <p:spTgt spid="17416"/>
                                        </p:tgtEl>
                                        <p:attrNameLst>
                                          <p:attrName>style.visibility</p:attrName>
                                        </p:attrNameLst>
                                      </p:cBhvr>
                                      <p:to>
                                        <p:strVal val="visible"/>
                                      </p:to>
                                    </p:set>
                                    <p:animEffect transition="in" filter="blinds(horizontal)">
                                      <p:cBhvr>
                                        <p:cTn id="10" dur="500"/>
                                        <p:tgtEl>
                                          <p:spTgt spid="174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7419"/>
                                        </p:tgtEl>
                                        <p:attrNameLst>
                                          <p:attrName>style.visibility</p:attrName>
                                        </p:attrNameLst>
                                      </p:cBhvr>
                                      <p:to>
                                        <p:strVal val="visible"/>
                                      </p:to>
                                    </p:set>
                                    <p:animEffect transition="in" filter="blinds(horizontal)">
                                      <p:cBhvr>
                                        <p:cTn id="15" dur="500"/>
                                        <p:tgtEl>
                                          <p:spTgt spid="174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blinds(horizontal)">
                                      <p:cBhvr>
                                        <p:cTn id="20" dur="5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Effect transition="in" filter="blinds(horizontal)">
                                      <p:cBhvr>
                                        <p:cTn id="25" dur="500"/>
                                        <p:tgtEl>
                                          <p:spTgt spid="17417"/>
                                        </p:tgtEl>
                                      </p:cBhvr>
                                    </p:animEffect>
                                  </p:childTnLst>
                                </p:cTn>
                              </p:par>
                              <p:par>
                                <p:cTn id="26" presetID="3" presetClass="entr" presetSubtype="10" fill="hold" nodeType="withEffect">
                                  <p:stCondLst>
                                    <p:cond delay="0"/>
                                  </p:stCondLst>
                                  <p:childTnLst>
                                    <p:set>
                                      <p:cBhvr>
                                        <p:cTn id="27" dur="1" fill="hold">
                                          <p:stCondLst>
                                            <p:cond delay="0"/>
                                          </p:stCondLst>
                                        </p:cTn>
                                        <p:tgtEl>
                                          <p:spTgt spid="17422"/>
                                        </p:tgtEl>
                                        <p:attrNameLst>
                                          <p:attrName>style.visibility</p:attrName>
                                        </p:attrNameLst>
                                      </p:cBhvr>
                                      <p:to>
                                        <p:strVal val="visible"/>
                                      </p:to>
                                    </p:set>
                                    <p:animEffect transition="in" filter="blinds(horizontal)">
                                      <p:cBhvr>
                                        <p:cTn id="28"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8CBC87E9-3BB8-FA1E-867F-7BE53877FF9D}"/>
              </a:ext>
            </a:extLst>
          </p:cNvPr>
          <p:cNvSpPr>
            <a:spLocks noGrp="1"/>
          </p:cNvSpPr>
          <p:nvPr>
            <p:ph idx="1"/>
          </p:nvPr>
        </p:nvSpPr>
        <p:spPr>
          <a:xfrm>
            <a:off x="457200" y="1600200"/>
            <a:ext cx="8229600" cy="3773488"/>
          </a:xfrm>
        </p:spPr>
        <p:txBody>
          <a:bodyPr/>
          <a:lstStyle/>
          <a:p>
            <a:pPr eaLnBrk="1" hangingPunct="1">
              <a:buFontTx/>
              <a:buBlip>
                <a:blip r:embed="rId3"/>
              </a:buBlip>
            </a:pPr>
            <a:r>
              <a:rPr lang="de-CH" altLang="de-DE" sz="2800" b="1">
                <a:ea typeface="ＭＳ Ｐゴシック" panose="020B0600070205080204" pitchFamily="34" charset="-128"/>
              </a:rPr>
              <a:t>Was geschieht mit dem weisellosen Volk?</a:t>
            </a:r>
          </a:p>
          <a:p>
            <a:pPr eaLnBrk="1" hangingPunct="1">
              <a:buFontTx/>
              <a:buNone/>
            </a:pPr>
            <a:endParaRPr lang="de-CH" altLang="de-DE" sz="2800" b="1" i="1">
              <a:ea typeface="ＭＳ Ｐゴシック" panose="020B0600070205080204" pitchFamily="34" charset="-128"/>
            </a:endParaRPr>
          </a:p>
          <a:p>
            <a:pPr lvl="1" eaLnBrk="1" hangingPunct="1">
              <a:buFontTx/>
              <a:buBlip>
                <a:blip r:embed="rId3"/>
              </a:buBlip>
            </a:pPr>
            <a:r>
              <a:rPr lang="de-CH" altLang="de-DE" sz="2000">
                <a:ea typeface="ＭＳ Ｐゴシック" panose="020B0600070205080204" pitchFamily="34" charset="-128"/>
              </a:rPr>
              <a:t>Das Volk einengen und auf genügend Futter achten, </a:t>
            </a:r>
          </a:p>
          <a:p>
            <a:pPr lvl="1" eaLnBrk="1" hangingPunct="1">
              <a:buFontTx/>
              <a:buNone/>
            </a:pPr>
            <a:r>
              <a:rPr lang="de-CH" altLang="de-DE" sz="2000">
                <a:ea typeface="ＭＳ Ｐゴシック" panose="020B0600070205080204" pitchFamily="34" charset="-128"/>
              </a:rPr>
              <a:t>	3 Wochen später auf Weselrichtigkeit kontrollieren. </a:t>
            </a:r>
          </a:p>
          <a:p>
            <a:pPr lvl="1" eaLnBrk="1" hangingPunct="1">
              <a:buFontTx/>
              <a:buNone/>
            </a:pPr>
            <a:endParaRPr lang="de-CH" altLang="de-DE" sz="2000">
              <a:ea typeface="ＭＳ Ｐゴシック" panose="020B0600070205080204" pitchFamily="34" charset="-128"/>
            </a:endParaRPr>
          </a:p>
          <a:p>
            <a:pPr lvl="1" eaLnBrk="1" hangingPunct="1">
              <a:buFontTx/>
              <a:buBlip>
                <a:blip r:embed="rId3"/>
              </a:buBlip>
            </a:pPr>
            <a:r>
              <a:rPr lang="de-CH" altLang="de-DE" sz="2000">
                <a:ea typeface="ＭＳ Ｐゴシック" panose="020B0600070205080204" pitchFamily="34" charset="-128"/>
              </a:rPr>
              <a:t>Nach belieben, können 9 Tage später die Nachschaffungszellen ausgebrochen werden und eine Jungkönigin, Stoffwabe, ein Zuchtrahmen oder eine 4 Tage alte offene Zuchtzelle dazugegeben werden. Zu gegebener Zeit das Jungvolk auf Weiselrichtigkeit  kontrollieren.</a:t>
            </a:r>
            <a:endParaRPr lang="de-DE" altLang="de-DE" sz="2000">
              <a:ea typeface="ＭＳ Ｐゴシック" panose="020B0600070205080204" pitchFamily="34" charset="-128"/>
            </a:endParaRPr>
          </a:p>
          <a:p>
            <a:pPr lvl="1" eaLnBrk="1" hangingPunct="1">
              <a:buFontTx/>
              <a:buBlip>
                <a:blip r:embed="rId3"/>
              </a:buBlip>
            </a:pPr>
            <a:endParaRPr lang="de-CH" altLang="de-DE" sz="2000">
              <a:ea typeface="ＭＳ Ｐゴシック" panose="020B0600070205080204" pitchFamily="34" charset="-128"/>
            </a:endParaRPr>
          </a:p>
          <a:p>
            <a:pPr lvl="1" eaLnBrk="1" hangingPunct="1">
              <a:buFontTx/>
              <a:buBlip>
                <a:blip r:embed="rId3"/>
              </a:buBlip>
            </a:pPr>
            <a:endParaRPr lang="de-CH" altLang="de-DE" sz="2000" b="1" i="1">
              <a:ea typeface="ＭＳ Ｐゴシック" panose="020B0600070205080204" pitchFamily="34" charset="-128"/>
            </a:endParaRPr>
          </a:p>
          <a:p>
            <a:pPr lvl="1" eaLnBrk="1" hangingPunct="1">
              <a:buFontTx/>
              <a:buBlip>
                <a:blip r:embed="rId3"/>
              </a:buBlip>
            </a:pPr>
            <a:endParaRPr lang="de-CH" altLang="de-DE" b="1">
              <a:ea typeface="ＭＳ Ｐゴシック" panose="020B0600070205080204" pitchFamily="34" charset="-128"/>
            </a:endParaRPr>
          </a:p>
        </p:txBody>
      </p:sp>
      <p:sp>
        <p:nvSpPr>
          <p:cNvPr id="47106" name="Datumsplatzhalter 3">
            <a:extLst>
              <a:ext uri="{FF2B5EF4-FFF2-40B4-BE49-F238E27FC236}">
                <a16:creationId xmlns:a16="http://schemas.microsoft.com/office/drawing/2014/main" id="{8E9C95AB-BB21-7090-BE37-3953B936F40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FEB0D95-E59A-DA47-9A72-27920323A8C1}" type="datetime1">
              <a:rPr lang="de-CH" altLang="de-DE" sz="1200">
                <a:solidFill>
                  <a:srgbClr val="898989"/>
                </a:solidFill>
              </a:rPr>
              <a:pPr eaLnBrk="1" hangingPunct="1"/>
              <a:t>06.05.23</a:t>
            </a:fld>
            <a:endParaRPr lang="de-CH" altLang="de-DE" sz="1200">
              <a:solidFill>
                <a:srgbClr val="898989"/>
              </a:solidFill>
            </a:endParaRPr>
          </a:p>
        </p:txBody>
      </p:sp>
      <p:sp>
        <p:nvSpPr>
          <p:cNvPr id="47107" name="Fußzeilenplatzhalter 4">
            <a:extLst>
              <a:ext uri="{FF2B5EF4-FFF2-40B4-BE49-F238E27FC236}">
                <a16:creationId xmlns:a16="http://schemas.microsoft.com/office/drawing/2014/main" id="{05259F00-A330-1820-41A2-A96B769D89E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47108" name="Foliennummernplatzhalter 5">
            <a:extLst>
              <a:ext uri="{FF2B5EF4-FFF2-40B4-BE49-F238E27FC236}">
                <a16:creationId xmlns:a16="http://schemas.microsoft.com/office/drawing/2014/main" id="{507C26B5-B68C-49D4-6EA5-F3596A416C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5327BCED-F02E-C447-BAAE-82B77B2896A0}" type="slidenum">
              <a:rPr lang="de-CH" altLang="de-DE" sz="1200">
                <a:solidFill>
                  <a:srgbClr val="898989"/>
                </a:solidFill>
              </a:rPr>
              <a:pPr eaLnBrk="1" hangingPunct="1"/>
              <a:t>28</a:t>
            </a:fld>
            <a:endParaRPr lang="de-CH" altLang="de-DE" sz="1200">
              <a:solidFill>
                <a:srgbClr val="898989"/>
              </a:solidFill>
            </a:endParaRPr>
          </a:p>
        </p:txBody>
      </p:sp>
      <p:sp>
        <p:nvSpPr>
          <p:cNvPr id="18439" name="Text Box 4">
            <a:extLst>
              <a:ext uri="{FF2B5EF4-FFF2-40B4-BE49-F238E27FC236}">
                <a16:creationId xmlns:a16="http://schemas.microsoft.com/office/drawing/2014/main" id="{286F8708-5604-5B31-5721-4E2C482FF5F6}"/>
              </a:ext>
            </a:extLst>
          </p:cNvPr>
          <p:cNvSpPr txBox="1">
            <a:spLocks noChangeArrowheads="1"/>
          </p:cNvSpPr>
          <p:nvPr/>
        </p:nvSpPr>
        <p:spPr bwMode="auto">
          <a:xfrm>
            <a:off x="1000125" y="5572125"/>
            <a:ext cx="7200900" cy="6413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800"/>
              <a:t>Nicht vergessen, in der brutfreien Zeit eine Varroa Bekämpfung durchführen !</a:t>
            </a:r>
            <a:endParaRPr lang="de-DE" altLang="de-DE" sz="1800"/>
          </a:p>
        </p:txBody>
      </p:sp>
      <p:sp>
        <p:nvSpPr>
          <p:cNvPr id="47110" name="Titel 8">
            <a:extLst>
              <a:ext uri="{FF2B5EF4-FFF2-40B4-BE49-F238E27FC236}">
                <a16:creationId xmlns:a16="http://schemas.microsoft.com/office/drawing/2014/main" id="{745588EC-32A6-7F4B-8C18-139484FEBA28}"/>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Königinnenableger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blinds(horizontal)">
                                      <p:cBhvr>
                                        <p:cTn id="15" dur="500"/>
                                        <p:tgtEl>
                                          <p:spTgt spid="8">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blinds(horizontal)">
                                      <p:cBhvr>
                                        <p:cTn id="20"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E732FE2C-B7EE-2AF1-0A08-5B007F70D6D8}"/>
              </a:ext>
            </a:extLst>
          </p:cNvPr>
          <p:cNvSpPr>
            <a:spLocks noGrp="1"/>
          </p:cNvSpPr>
          <p:nvPr>
            <p:ph idx="1"/>
          </p:nvPr>
        </p:nvSpPr>
        <p:spPr>
          <a:xfrm>
            <a:off x="457200" y="1600200"/>
            <a:ext cx="8229600" cy="3700463"/>
          </a:xfrm>
        </p:spPr>
        <p:txBody>
          <a:bodyPr/>
          <a:lstStyle/>
          <a:p>
            <a:pPr eaLnBrk="1" hangingPunct="1">
              <a:buFontTx/>
              <a:buBlip>
                <a:blip r:embed="rId3"/>
              </a:buBlip>
            </a:pPr>
            <a:r>
              <a:rPr lang="de-CH" altLang="de-DE" sz="2800" b="1">
                <a:ea typeface="ＭＳ Ｐゴシック" panose="020B0600070205080204" pitchFamily="34" charset="-128"/>
              </a:rPr>
              <a:t>Was geschieht mit dem weisellosen Volk?</a:t>
            </a:r>
          </a:p>
          <a:p>
            <a:pPr eaLnBrk="1" hangingPunct="1">
              <a:buFontTx/>
              <a:buBlip>
                <a:blip r:embed="rId3"/>
              </a:buBlip>
            </a:pPr>
            <a:endParaRPr lang="de-CH" altLang="de-DE" sz="2800" b="1">
              <a:ea typeface="ＭＳ Ｐゴシック" panose="020B0600070205080204" pitchFamily="34" charset="-128"/>
            </a:endParaRPr>
          </a:p>
          <a:p>
            <a:pPr lvl="1" eaLnBrk="1" hangingPunct="1">
              <a:buFontTx/>
              <a:buBlip>
                <a:blip r:embed="rId3"/>
              </a:buBlip>
            </a:pPr>
            <a:r>
              <a:rPr lang="de-CH" altLang="de-DE" sz="2000">
                <a:ea typeface="ＭＳ Ｐゴシック" panose="020B0600070205080204" pitchFamily="34" charset="-128"/>
              </a:rPr>
              <a:t>Schwarmzellen ausbrechen</a:t>
            </a:r>
          </a:p>
          <a:p>
            <a:pPr lvl="1" eaLnBrk="1" hangingPunct="1">
              <a:buFontTx/>
              <a:buBlip>
                <a:blip r:embed="rId3"/>
              </a:buBlip>
            </a:pPr>
            <a:r>
              <a:rPr lang="de-CH" altLang="de-DE" sz="2000">
                <a:ea typeface="ＭＳ Ｐゴシック" panose="020B0600070205080204" pitchFamily="34" charset="-128"/>
              </a:rPr>
              <a:t>Volk einengen</a:t>
            </a:r>
          </a:p>
          <a:p>
            <a:pPr lvl="1" eaLnBrk="1" hangingPunct="1">
              <a:buFontTx/>
              <a:buBlip>
                <a:blip r:embed="rId3"/>
              </a:buBlip>
            </a:pPr>
            <a:r>
              <a:rPr lang="de-CH" altLang="de-DE" sz="2000">
                <a:ea typeface="ＭＳ Ｐゴシック" panose="020B0600070205080204" pitchFamily="34" charset="-128"/>
              </a:rPr>
              <a:t> 9 Tage später die Nachschaffungszellen erneut ausbrechen</a:t>
            </a:r>
          </a:p>
          <a:p>
            <a:pPr lvl="1" eaLnBrk="1" hangingPunct="1">
              <a:buFontTx/>
              <a:buBlip>
                <a:blip r:embed="rId3"/>
              </a:buBlip>
            </a:pPr>
            <a:r>
              <a:rPr lang="de-CH" altLang="de-DE" sz="2000">
                <a:ea typeface="ＭＳ Ｐゴシック" panose="020B0600070205080204" pitchFamily="34" charset="-128"/>
              </a:rPr>
              <a:t> Jungkönigin, Stoffwabe, einen Zuchtrahmen oder eine</a:t>
            </a:r>
          </a:p>
          <a:p>
            <a:pPr lvl="1" eaLnBrk="1" hangingPunct="1">
              <a:buFontTx/>
              <a:buNone/>
            </a:pPr>
            <a:r>
              <a:rPr lang="de-CH" altLang="de-DE" sz="2000">
                <a:ea typeface="ＭＳ Ｐゴシック" panose="020B0600070205080204" pitchFamily="34" charset="-128"/>
              </a:rPr>
              <a:t>	 4 Tage alte offene Zuchtzelle dazugeben</a:t>
            </a:r>
          </a:p>
          <a:p>
            <a:pPr lvl="1" eaLnBrk="1" hangingPunct="1">
              <a:buFontTx/>
              <a:buBlip>
                <a:blip r:embed="rId3"/>
              </a:buBlip>
            </a:pPr>
            <a:r>
              <a:rPr lang="de-CH" altLang="de-DE" sz="2000">
                <a:ea typeface="ＭＳ Ｐゴシック" panose="020B0600070205080204" pitchFamily="34" charset="-128"/>
              </a:rPr>
              <a:t> genügend Futter und zu gegebener Zeit auf Weiselrichtigkeit</a:t>
            </a:r>
          </a:p>
          <a:p>
            <a:pPr lvl="1" eaLnBrk="1" hangingPunct="1">
              <a:buFontTx/>
              <a:buNone/>
            </a:pPr>
            <a:r>
              <a:rPr lang="de-CH" altLang="de-DE" sz="2000">
                <a:ea typeface="ＭＳ Ｐゴシック" panose="020B0600070205080204" pitchFamily="34" charset="-128"/>
              </a:rPr>
              <a:t>     kontrollieren.              </a:t>
            </a:r>
            <a:endParaRPr lang="de-DE" altLang="de-DE" sz="2000">
              <a:ea typeface="ＭＳ Ｐゴシック" panose="020B0600070205080204" pitchFamily="34" charset="-128"/>
            </a:endParaRPr>
          </a:p>
          <a:p>
            <a:pPr lvl="1" eaLnBrk="1" hangingPunct="1">
              <a:buFontTx/>
              <a:buNone/>
            </a:pPr>
            <a:r>
              <a:rPr lang="de-CH" altLang="de-DE" b="1">
                <a:ea typeface="ＭＳ Ｐゴシック" panose="020B0600070205080204" pitchFamily="34" charset="-128"/>
              </a:rPr>
              <a:t>    </a:t>
            </a:r>
            <a:endParaRPr lang="de-CH" altLang="de-DE" sz="1800" b="1">
              <a:ea typeface="ＭＳ Ｐゴシック" panose="020B0600070205080204" pitchFamily="34" charset="-128"/>
            </a:endParaRPr>
          </a:p>
        </p:txBody>
      </p:sp>
      <p:sp>
        <p:nvSpPr>
          <p:cNvPr id="53250" name="Datumsplatzhalter 3">
            <a:extLst>
              <a:ext uri="{FF2B5EF4-FFF2-40B4-BE49-F238E27FC236}">
                <a16:creationId xmlns:a16="http://schemas.microsoft.com/office/drawing/2014/main" id="{5F394F23-FB43-95CE-8EC2-E83485E3EEE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48E2BBD4-A22C-EE42-8B26-FE16D14A4027}" type="datetime1">
              <a:rPr lang="de-CH" altLang="de-DE" sz="1200">
                <a:solidFill>
                  <a:srgbClr val="898989"/>
                </a:solidFill>
              </a:rPr>
              <a:pPr eaLnBrk="1" hangingPunct="1"/>
              <a:t>06.05.23</a:t>
            </a:fld>
            <a:endParaRPr lang="de-CH" altLang="de-DE" sz="1200">
              <a:solidFill>
                <a:srgbClr val="898989"/>
              </a:solidFill>
            </a:endParaRPr>
          </a:p>
        </p:txBody>
      </p:sp>
      <p:sp>
        <p:nvSpPr>
          <p:cNvPr id="53251" name="Fußzeilenplatzhalter 4">
            <a:extLst>
              <a:ext uri="{FF2B5EF4-FFF2-40B4-BE49-F238E27FC236}">
                <a16:creationId xmlns:a16="http://schemas.microsoft.com/office/drawing/2014/main" id="{B5217936-3258-F914-59E5-B1A34690BCC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53252" name="Foliennummernplatzhalter 5">
            <a:extLst>
              <a:ext uri="{FF2B5EF4-FFF2-40B4-BE49-F238E27FC236}">
                <a16:creationId xmlns:a16="http://schemas.microsoft.com/office/drawing/2014/main" id="{0D0AD59D-8CFB-9651-AC53-25316CC3F7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5F642137-08DD-F742-9E23-08BE4E466A7E}" type="slidenum">
              <a:rPr lang="de-CH" altLang="de-DE" sz="1200">
                <a:solidFill>
                  <a:srgbClr val="898989"/>
                </a:solidFill>
              </a:rPr>
              <a:pPr eaLnBrk="1" hangingPunct="1"/>
              <a:t>29</a:t>
            </a:fld>
            <a:endParaRPr lang="de-CH" altLang="de-DE" sz="1200">
              <a:solidFill>
                <a:srgbClr val="898989"/>
              </a:solidFill>
            </a:endParaRPr>
          </a:p>
        </p:txBody>
      </p:sp>
      <p:sp>
        <p:nvSpPr>
          <p:cNvPr id="21511" name="Text Box 4">
            <a:extLst>
              <a:ext uri="{FF2B5EF4-FFF2-40B4-BE49-F238E27FC236}">
                <a16:creationId xmlns:a16="http://schemas.microsoft.com/office/drawing/2014/main" id="{97200F29-55C3-8408-F2BD-DB46CF7933AE}"/>
              </a:ext>
            </a:extLst>
          </p:cNvPr>
          <p:cNvSpPr txBox="1">
            <a:spLocks noChangeArrowheads="1"/>
          </p:cNvSpPr>
          <p:nvPr/>
        </p:nvSpPr>
        <p:spPr bwMode="auto">
          <a:xfrm>
            <a:off x="971550" y="5516563"/>
            <a:ext cx="7456488" cy="7016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2000" b="0"/>
              <a:t>Nicht vergessen, in der brutfreien Zeit eine Varroa Bekämpfung durchführen !</a:t>
            </a:r>
            <a:endParaRPr lang="de-DE" altLang="de-DE" sz="2000" b="0"/>
          </a:p>
        </p:txBody>
      </p:sp>
      <p:sp>
        <p:nvSpPr>
          <p:cNvPr id="53254" name="Titel 8">
            <a:extLst>
              <a:ext uri="{FF2B5EF4-FFF2-40B4-BE49-F238E27FC236}">
                <a16:creationId xmlns:a16="http://schemas.microsoft.com/office/drawing/2014/main" id="{17B6505A-5374-B192-B252-E0CEF9B20610}"/>
              </a:ext>
            </a:extLst>
          </p:cNvPr>
          <p:cNvSpPr>
            <a:spLocks noGrp="1"/>
          </p:cNvSpPr>
          <p:nvPr>
            <p:ph type="title"/>
          </p:nvPr>
        </p:nvSpPr>
        <p:spPr>
          <a:xfrm>
            <a:off x="3071813" y="274638"/>
            <a:ext cx="5614987" cy="1143000"/>
          </a:xfrm>
        </p:spPr>
        <p:txBody>
          <a:bodyPr/>
          <a:lstStyle/>
          <a:p>
            <a:r>
              <a:rPr lang="de-CH" altLang="de-DE">
                <a:solidFill>
                  <a:schemeClr val="bg1"/>
                </a:solidFill>
                <a:ea typeface="ＭＳ Ｐゴシック" panose="020B0600070205080204" pitchFamily="34" charset="-128"/>
              </a:rPr>
              <a:t>Kunstschwarm </a:t>
            </a:r>
            <a:r>
              <a:rPr lang="de-CH" altLang="de-DE" sz="2000">
                <a:solidFill>
                  <a:schemeClr val="bg1"/>
                </a:solidFill>
                <a:ea typeface="ＭＳ Ｐゴシック" panose="020B0600070205080204" pitchFamily="34" charset="-128"/>
              </a:rPr>
              <a:t>(Fegling)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blinds(horizontal)">
                                      <p:cBhvr>
                                        <p:cTn id="30" dur="500"/>
                                        <p:tgtEl>
                                          <p:spTgt spid="8">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blinds(horizontal)">
                                      <p:cBhvr>
                                        <p:cTn id="33" dur="500"/>
                                        <p:tgtEl>
                                          <p:spTgt spid="8">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1511"/>
                                        </p:tgtEl>
                                        <p:attrNameLst>
                                          <p:attrName>style.visibility</p:attrName>
                                        </p:attrNameLst>
                                      </p:cBhvr>
                                      <p:to>
                                        <p:strVal val="visible"/>
                                      </p:to>
                                    </p:set>
                                    <p:animEffect transition="in" filter="blinds(horizontal)">
                                      <p:cBhvr>
                                        <p:cTn id="38"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el 1">
            <a:extLst>
              <a:ext uri="{FF2B5EF4-FFF2-40B4-BE49-F238E27FC236}">
                <a16:creationId xmlns:a16="http://schemas.microsoft.com/office/drawing/2014/main" id="{3A970FC5-FC1D-D392-753A-74AAEA0F45FD}"/>
              </a:ext>
            </a:extLst>
          </p:cNvPr>
          <p:cNvSpPr>
            <a:spLocks noGrp="1"/>
          </p:cNvSpPr>
          <p:nvPr>
            <p:ph type="title"/>
          </p:nvPr>
        </p:nvSpPr>
        <p:spPr>
          <a:xfrm>
            <a:off x="3071813" y="274638"/>
            <a:ext cx="5614987" cy="1143000"/>
          </a:xfrm>
        </p:spPr>
        <p:txBody>
          <a:bodyPr/>
          <a:lstStyle/>
          <a:p>
            <a:r>
              <a:rPr lang="de-DE" altLang="de-DE">
                <a:ea typeface="ＭＳ Ｐゴシック" panose="020B0600070205080204" pitchFamily="34" charset="-128"/>
              </a:rPr>
              <a:t>Wieso brauchen wir junge Völker</a:t>
            </a:r>
          </a:p>
        </p:txBody>
      </p:sp>
      <p:sp>
        <p:nvSpPr>
          <p:cNvPr id="83970" name="Inhaltsplatzhalter 2">
            <a:extLst>
              <a:ext uri="{FF2B5EF4-FFF2-40B4-BE49-F238E27FC236}">
                <a16:creationId xmlns:a16="http://schemas.microsoft.com/office/drawing/2014/main" id="{8229201F-63DB-6303-9A35-684B2BD4E6B3}"/>
              </a:ext>
            </a:extLst>
          </p:cNvPr>
          <p:cNvSpPr>
            <a:spLocks noGrp="1"/>
          </p:cNvSpPr>
          <p:nvPr>
            <p:ph idx="1"/>
          </p:nvPr>
        </p:nvSpPr>
        <p:spPr/>
        <p:txBody>
          <a:bodyPr/>
          <a:lstStyle/>
          <a:p>
            <a:pPr>
              <a:buFontTx/>
              <a:buBlip>
                <a:blip r:embed="rId2"/>
              </a:buBlip>
            </a:pPr>
            <a:r>
              <a:rPr lang="de-DE" altLang="de-DE">
                <a:ea typeface="ＭＳ Ｐゴシック" panose="020B0600070205080204" pitchFamily="34" charset="-128"/>
              </a:rPr>
              <a:t>Damit die Honigbienen erhalten bleiben</a:t>
            </a:r>
          </a:p>
          <a:p>
            <a:pPr>
              <a:buFontTx/>
              <a:buBlip>
                <a:blip r:embed="rId2"/>
              </a:buBlip>
            </a:pPr>
            <a:r>
              <a:rPr lang="de-DE" altLang="de-DE">
                <a:ea typeface="ＭＳ Ｐゴシック" panose="020B0600070205080204" pitchFamily="34" charset="-128"/>
              </a:rPr>
              <a:t>Damit die Artenvielfalt erhalten bleibt</a:t>
            </a:r>
          </a:p>
        </p:txBody>
      </p:sp>
      <p:sp>
        <p:nvSpPr>
          <p:cNvPr id="4" name="Datumsplatzhalter 3">
            <a:extLst>
              <a:ext uri="{FF2B5EF4-FFF2-40B4-BE49-F238E27FC236}">
                <a16:creationId xmlns:a16="http://schemas.microsoft.com/office/drawing/2014/main" id="{88B7B237-ED8A-4A9C-8B75-DD43472BD09D}"/>
              </a:ext>
            </a:extLst>
          </p:cNvPr>
          <p:cNvSpPr>
            <a:spLocks noGrp="1"/>
          </p:cNvSpPr>
          <p:nvPr>
            <p:ph type="dt" sz="quarter" idx="10"/>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94417521-29A0-7D47-B065-F24366B687B9}" type="datetime1">
              <a:rPr lang="de-CH" altLang="de-DE" sz="1200">
                <a:solidFill>
                  <a:srgbClr val="898989"/>
                </a:solidFill>
              </a:rPr>
              <a:pPr eaLnBrk="1" hangingPunct="1"/>
              <a:t>06.05.23</a:t>
            </a:fld>
            <a:endParaRPr lang="de-CH" altLang="de-DE" sz="1200">
              <a:solidFill>
                <a:srgbClr val="898989"/>
              </a:solidFill>
            </a:endParaRPr>
          </a:p>
        </p:txBody>
      </p:sp>
      <p:sp>
        <p:nvSpPr>
          <p:cNvPr id="5" name="Fußzeilenplatzhalter 4">
            <a:extLst>
              <a:ext uri="{FF2B5EF4-FFF2-40B4-BE49-F238E27FC236}">
                <a16:creationId xmlns:a16="http://schemas.microsoft.com/office/drawing/2014/main" id="{64A229F9-F8AA-571A-76D4-F710FB233B1D}"/>
              </a:ext>
            </a:extLst>
          </p:cNvPr>
          <p:cNvSpPr>
            <a:spLocks noGrp="1"/>
          </p:cNvSpPr>
          <p:nvPr>
            <p:ph type="ftr" sz="quarter" idx="11"/>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6" name="Foliennummernplatzhalter 5">
            <a:extLst>
              <a:ext uri="{FF2B5EF4-FFF2-40B4-BE49-F238E27FC236}">
                <a16:creationId xmlns:a16="http://schemas.microsoft.com/office/drawing/2014/main" id="{51C8A6C3-8D5A-CEF5-B02E-9A7F1EE5F89C}"/>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ADB72412-F466-154F-BCAD-9B22173A7D4F}" type="slidenum">
              <a:rPr lang="de-CH" altLang="de-DE" sz="1200">
                <a:solidFill>
                  <a:srgbClr val="898989"/>
                </a:solidFill>
              </a:rPr>
              <a:pPr eaLnBrk="1" hangingPunct="1"/>
              <a:t>3</a:t>
            </a:fld>
            <a:endParaRPr lang="de-CH" altLang="de-DE" sz="1200">
              <a:solidFill>
                <a:srgbClr val="898989"/>
              </a:solidFill>
            </a:endParaRPr>
          </a:p>
        </p:txBody>
      </p:sp>
      <p:pic>
        <p:nvPicPr>
          <p:cNvPr id="83974" name="Bild 6">
            <a:extLst>
              <a:ext uri="{FF2B5EF4-FFF2-40B4-BE49-F238E27FC236}">
                <a16:creationId xmlns:a16="http://schemas.microsoft.com/office/drawing/2014/main" id="{30DD5D2D-C182-5304-6EEF-386839D73E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852738"/>
            <a:ext cx="37719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Bild 7">
            <a:extLst>
              <a:ext uri="{FF2B5EF4-FFF2-40B4-BE49-F238E27FC236}">
                <a16:creationId xmlns:a16="http://schemas.microsoft.com/office/drawing/2014/main" id="{9B8886C2-E114-775C-FF35-0B4A662F03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2852738"/>
            <a:ext cx="4002088"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el 6">
            <a:extLst>
              <a:ext uri="{FF2B5EF4-FFF2-40B4-BE49-F238E27FC236}">
                <a16:creationId xmlns:a16="http://schemas.microsoft.com/office/drawing/2014/main" id="{86C95B90-FCED-6BB8-12A2-4CE249BF17D3}"/>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Pflege der Ableger</a:t>
            </a:r>
          </a:p>
        </p:txBody>
      </p:sp>
      <p:sp>
        <p:nvSpPr>
          <p:cNvPr id="44035" name="Rectangle 3">
            <a:extLst>
              <a:ext uri="{FF2B5EF4-FFF2-40B4-BE49-F238E27FC236}">
                <a16:creationId xmlns:a16="http://schemas.microsoft.com/office/drawing/2014/main" id="{23DD927A-FA85-E964-4147-617D1554F219}"/>
              </a:ext>
            </a:extLst>
          </p:cNvPr>
          <p:cNvSpPr>
            <a:spLocks noGrp="1" noChangeArrowheads="1"/>
          </p:cNvSpPr>
          <p:nvPr>
            <p:ph idx="1"/>
          </p:nvPr>
        </p:nvSpPr>
        <p:spPr/>
        <p:txBody>
          <a:bodyPr/>
          <a:lstStyle/>
          <a:p>
            <a:pPr lvl="1" eaLnBrk="1" hangingPunct="1">
              <a:buFontTx/>
              <a:buBlip>
                <a:blip r:embed="rId3"/>
              </a:buBlip>
            </a:pPr>
            <a:endParaRPr lang="de-CH" altLang="de-DE" sz="3200">
              <a:ea typeface="ＭＳ Ｐゴシック" panose="020B0600070205080204" pitchFamily="34" charset="-128"/>
            </a:endParaRPr>
          </a:p>
          <a:p>
            <a:pPr lvl="1" eaLnBrk="1" hangingPunct="1">
              <a:buFontTx/>
              <a:buNone/>
            </a:pPr>
            <a:endParaRPr lang="de-CH" altLang="de-DE" sz="3200">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a:p>
            <a:pPr lvl="1" eaLnBrk="1" hangingPunct="1">
              <a:buFontTx/>
              <a:buBlip>
                <a:blip r:embed="rId3"/>
              </a:buBlip>
            </a:pPr>
            <a:r>
              <a:rPr lang="de-CH" altLang="de-DE" sz="3600">
                <a:ea typeface="ＭＳ Ｐゴシック" panose="020B0600070205080204" pitchFamily="34" charset="-128"/>
              </a:rPr>
              <a:t>Nur das Beste ist gut genug !</a:t>
            </a:r>
          </a:p>
          <a:p>
            <a:pPr lvl="1" eaLnBrk="1" hangingPunct="1">
              <a:buFontTx/>
              <a:buBlip>
                <a:blip r:embed="rId3"/>
              </a:buBlip>
            </a:pPr>
            <a:endParaRPr lang="de-CH" altLang="de-DE" sz="3200">
              <a:ea typeface="ＭＳ Ｐゴシック" panose="020B0600070205080204" pitchFamily="34" charset="-128"/>
            </a:endParaRPr>
          </a:p>
          <a:p>
            <a:pPr lvl="2" eaLnBrk="1" hangingPunct="1">
              <a:buFontTx/>
              <a:buNone/>
            </a:pPr>
            <a:endParaRPr lang="de-DE" altLang="de-DE">
              <a:ea typeface="ＭＳ Ｐゴシック" panose="020B0600070205080204" pitchFamily="34" charset="-128"/>
            </a:endParaRPr>
          </a:p>
          <a:p>
            <a:pPr lvl="1" eaLnBrk="1" hangingPunct="1">
              <a:buFontTx/>
              <a:buBlip>
                <a:blip r:embed="rId3"/>
              </a:buBlip>
            </a:pPr>
            <a:endParaRPr lang="de-CH" altLang="de-DE" sz="3200">
              <a:ea typeface="ＭＳ Ｐゴシック" panose="020B0600070205080204" pitchFamily="34" charset="-128"/>
            </a:endParaRPr>
          </a:p>
          <a:p>
            <a:pPr lvl="1" eaLnBrk="1" hangingPunct="1">
              <a:buFontTx/>
              <a:buNone/>
            </a:pPr>
            <a:endParaRPr lang="de-CH" altLang="de-DE" sz="3200">
              <a:ea typeface="ＭＳ Ｐゴシック" panose="020B0600070205080204" pitchFamily="34" charset="-128"/>
            </a:endParaRPr>
          </a:p>
        </p:txBody>
      </p:sp>
      <p:sp>
        <p:nvSpPr>
          <p:cNvPr id="65539" name="Datumsplatzhalter 3">
            <a:extLst>
              <a:ext uri="{FF2B5EF4-FFF2-40B4-BE49-F238E27FC236}">
                <a16:creationId xmlns:a16="http://schemas.microsoft.com/office/drawing/2014/main" id="{077D2824-14D6-DA8C-5BF6-FED34AAF922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7B70E4C8-242D-C045-A0A5-8A65843DB8DC}" type="datetime1">
              <a:rPr lang="de-CH" altLang="de-DE" sz="1200">
                <a:solidFill>
                  <a:srgbClr val="898989"/>
                </a:solidFill>
              </a:rPr>
              <a:pPr eaLnBrk="1" hangingPunct="1"/>
              <a:t>06.05.23</a:t>
            </a:fld>
            <a:endParaRPr lang="de-CH" altLang="de-DE" sz="1200">
              <a:solidFill>
                <a:srgbClr val="898989"/>
              </a:solidFill>
            </a:endParaRPr>
          </a:p>
        </p:txBody>
      </p:sp>
      <p:sp>
        <p:nvSpPr>
          <p:cNvPr id="65540" name="Fußzeilenplatzhalter 4">
            <a:extLst>
              <a:ext uri="{FF2B5EF4-FFF2-40B4-BE49-F238E27FC236}">
                <a16:creationId xmlns:a16="http://schemas.microsoft.com/office/drawing/2014/main" id="{38368686-FCAE-BFFE-6AA7-46E328B7AC6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65541" name="Foliennummernplatzhalter 5">
            <a:extLst>
              <a:ext uri="{FF2B5EF4-FFF2-40B4-BE49-F238E27FC236}">
                <a16:creationId xmlns:a16="http://schemas.microsoft.com/office/drawing/2014/main" id="{C24270B2-9A57-601C-401E-7642883476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CADC1E60-BCF5-C043-8F5D-410B3F314E12}" type="slidenum">
              <a:rPr lang="de-CH" altLang="de-DE" sz="1200">
                <a:solidFill>
                  <a:srgbClr val="898989"/>
                </a:solidFill>
              </a:rPr>
              <a:pPr eaLnBrk="1" hangingPunct="1"/>
              <a:t>30</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atumsplatzhalter 3">
            <a:extLst>
              <a:ext uri="{FF2B5EF4-FFF2-40B4-BE49-F238E27FC236}">
                <a16:creationId xmlns:a16="http://schemas.microsoft.com/office/drawing/2014/main" id="{7EDF6F64-8FEC-7A33-A508-8D9AF464F8A4}"/>
              </a:ext>
            </a:extLst>
          </p:cNvPr>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fld id="{23CBDFE4-F471-0740-BA60-FF80C5A83AA6}" type="datetime1">
              <a:rPr lang="de-CH" altLang="de-DE" sz="1200">
                <a:solidFill>
                  <a:srgbClr val="898989"/>
                </a:solidFill>
              </a:rPr>
              <a:pPr algn="l" eaLnBrk="1" hangingPunct="1"/>
              <a:t>06.05.23</a:t>
            </a:fld>
            <a:endParaRPr lang="de-CH" altLang="de-DE" sz="1200">
              <a:solidFill>
                <a:srgbClr val="898989"/>
              </a:solidFill>
            </a:endParaRPr>
          </a:p>
        </p:txBody>
      </p:sp>
      <p:sp>
        <p:nvSpPr>
          <p:cNvPr id="67586" name="Fußzeilenplatzhalter 4">
            <a:extLst>
              <a:ext uri="{FF2B5EF4-FFF2-40B4-BE49-F238E27FC236}">
                <a16:creationId xmlns:a16="http://schemas.microsoft.com/office/drawing/2014/main" id="{F28DF938-E40C-CE0E-690A-B9B02282AB1D}"/>
              </a:ext>
            </a:extLst>
          </p:cNvPr>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de-DE" sz="1200">
                <a:solidFill>
                  <a:srgbClr val="898989"/>
                </a:solidFill>
              </a:rPr>
              <a:t>© VDRB 2009</a:t>
            </a:r>
          </a:p>
        </p:txBody>
      </p:sp>
      <p:sp>
        <p:nvSpPr>
          <p:cNvPr id="67587" name="Foliennummernplatzhalter 5">
            <a:extLst>
              <a:ext uri="{FF2B5EF4-FFF2-40B4-BE49-F238E27FC236}">
                <a16:creationId xmlns:a16="http://schemas.microsoft.com/office/drawing/2014/main" id="{D2C6A268-A59F-3B8D-166F-CFD0A3067CA1}"/>
              </a:ext>
            </a:extLst>
          </p:cNvPr>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81D78A26-468D-004D-8C7D-3003752943ED}" type="slidenum">
              <a:rPr lang="de-CH" altLang="de-DE" sz="1200">
                <a:solidFill>
                  <a:srgbClr val="898989"/>
                </a:solidFill>
              </a:rPr>
              <a:pPr eaLnBrk="1" hangingPunct="1"/>
              <a:t>31</a:t>
            </a:fld>
            <a:endParaRPr lang="de-CH" altLang="de-DE" sz="1200">
              <a:solidFill>
                <a:srgbClr val="898989"/>
              </a:solidFill>
            </a:endParaRPr>
          </a:p>
        </p:txBody>
      </p:sp>
      <p:sp>
        <p:nvSpPr>
          <p:cNvPr id="67588" name="Titel 6">
            <a:extLst>
              <a:ext uri="{FF2B5EF4-FFF2-40B4-BE49-F238E27FC236}">
                <a16:creationId xmlns:a16="http://schemas.microsoft.com/office/drawing/2014/main" id="{CBF11AF6-2A15-9336-9EA3-02AB8C2DF533}"/>
              </a:ext>
            </a:extLst>
          </p:cNvPr>
          <p:cNvSpPr>
            <a:spLocks noGrp="1"/>
          </p:cNvSpPr>
          <p:nvPr>
            <p:ph type="title"/>
          </p:nvPr>
        </p:nvSpPr>
        <p:spPr>
          <a:xfrm>
            <a:off x="3071813" y="274638"/>
            <a:ext cx="5614987" cy="1143000"/>
          </a:xfrm>
        </p:spPr>
        <p:txBody>
          <a:bodyPr/>
          <a:lstStyle/>
          <a:p>
            <a:r>
              <a:rPr lang="de-CH" altLang="de-DE" sz="3600">
                <a:solidFill>
                  <a:schemeClr val="bg1"/>
                </a:solidFill>
                <a:ea typeface="ＭＳ Ｐゴシック" panose="020B0600070205080204" pitchFamily="34" charset="-128"/>
              </a:rPr>
              <a:t>Pflege der Ableger</a:t>
            </a:r>
          </a:p>
        </p:txBody>
      </p:sp>
      <p:sp>
        <p:nvSpPr>
          <p:cNvPr id="7" name="Inhaltsplatzhalter 6">
            <a:extLst>
              <a:ext uri="{FF2B5EF4-FFF2-40B4-BE49-F238E27FC236}">
                <a16:creationId xmlns:a16="http://schemas.microsoft.com/office/drawing/2014/main" id="{7CCCA04E-4C95-988D-1384-C659D6DFF517}"/>
              </a:ext>
            </a:extLst>
          </p:cNvPr>
          <p:cNvSpPr>
            <a:spLocks noGrp="1"/>
          </p:cNvSpPr>
          <p:nvPr>
            <p:ph idx="1"/>
          </p:nvPr>
        </p:nvSpPr>
        <p:spPr>
          <a:xfrm>
            <a:off x="457200" y="1785938"/>
            <a:ext cx="8229600" cy="4340225"/>
          </a:xfrm>
        </p:spPr>
        <p:txBody>
          <a:bodyPr/>
          <a:lstStyle/>
          <a:p>
            <a:pPr>
              <a:lnSpc>
                <a:spcPct val="90000"/>
              </a:lnSpc>
              <a:buFontTx/>
              <a:buBlip>
                <a:blip r:embed="rId3"/>
              </a:buBlip>
            </a:pPr>
            <a:r>
              <a:rPr lang="de-CH" altLang="de-DE" sz="2400">
                <a:ea typeface="ＭＳ Ｐゴシック" panose="020B0600070205080204" pitchFamily="34" charset="-128"/>
              </a:rPr>
              <a:t>Wenn die Ableger oder Kunstschwärme gebildet werden, muss unbedingt darauf geachtet werden dass sie mit genügend Futter versorgt sind. Während der Entwicklung dürfen sie nie unterversorgt sein. Ableger und Jungvölker reagieren heikler auf Schlechtwetterperioden.</a:t>
            </a:r>
          </a:p>
          <a:p>
            <a:pPr>
              <a:lnSpc>
                <a:spcPct val="90000"/>
              </a:lnSpc>
              <a:buFontTx/>
              <a:buBlip>
                <a:blip r:embed="rId3"/>
              </a:buBlip>
            </a:pPr>
            <a:r>
              <a:rPr lang="de-CH" altLang="de-DE" sz="2400">
                <a:ea typeface="ＭＳ Ｐゴシック" panose="020B0600070205080204" pitchFamily="34" charset="-128"/>
              </a:rPr>
              <a:t>Jungvölker können mit Mittelwänden erweitert werden, sofern gute Tracht herrscht, sie gut gefüttert werden und genug junge Bienen vorhanden sind.</a:t>
            </a:r>
          </a:p>
          <a:p>
            <a:pPr>
              <a:lnSpc>
                <a:spcPct val="90000"/>
              </a:lnSpc>
              <a:buFontTx/>
              <a:buBlip>
                <a:blip r:embed="rId3"/>
              </a:buBlip>
            </a:pPr>
            <a:r>
              <a:rPr lang="de-CH" altLang="de-DE" sz="2400">
                <a:ea typeface="ＭＳ Ｐゴシック" panose="020B0600070205080204" pitchFamily="34" charset="-128"/>
              </a:rPr>
              <a:t>Jungvölker die auf dem Heimstand gebildet und gefüttert werden, sind für Räuberei eher gefährdet.</a:t>
            </a:r>
          </a:p>
          <a:p>
            <a:pPr>
              <a:buFontTx/>
              <a:buBlip>
                <a:blip r:embed="rId3"/>
              </a:buBlip>
            </a:pPr>
            <a:endParaRPr lang="de-CH" altLang="de-DE">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umsplatzhalter 3">
            <a:extLst>
              <a:ext uri="{FF2B5EF4-FFF2-40B4-BE49-F238E27FC236}">
                <a16:creationId xmlns:a16="http://schemas.microsoft.com/office/drawing/2014/main" id="{270AA68A-4E8A-911B-1197-DBC315E6AAE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DAA8649-9883-124E-9550-B37DBB8D45CF}" type="datetime1">
              <a:rPr lang="de-CH" altLang="de-DE" sz="1200">
                <a:solidFill>
                  <a:srgbClr val="898989"/>
                </a:solidFill>
              </a:rPr>
              <a:pPr eaLnBrk="1" hangingPunct="1"/>
              <a:t>06.05.23</a:t>
            </a:fld>
            <a:endParaRPr lang="de-CH" altLang="de-DE" sz="1200">
              <a:solidFill>
                <a:srgbClr val="898989"/>
              </a:solidFill>
            </a:endParaRPr>
          </a:p>
        </p:txBody>
      </p:sp>
      <p:sp>
        <p:nvSpPr>
          <p:cNvPr id="73730" name="Fußzeilenplatzhalter 4">
            <a:extLst>
              <a:ext uri="{FF2B5EF4-FFF2-40B4-BE49-F238E27FC236}">
                <a16:creationId xmlns:a16="http://schemas.microsoft.com/office/drawing/2014/main" id="{BB44BE99-446A-B159-B7B2-5DD9B850C7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73731" name="Foliennummernplatzhalter 5">
            <a:extLst>
              <a:ext uri="{FF2B5EF4-FFF2-40B4-BE49-F238E27FC236}">
                <a16:creationId xmlns:a16="http://schemas.microsoft.com/office/drawing/2014/main" id="{52E2E24D-D378-358D-77EA-01CC583F03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92B5E7AC-C153-4F49-A822-98A1AF84664A}" type="slidenum">
              <a:rPr lang="de-CH" altLang="de-DE" sz="1200">
                <a:solidFill>
                  <a:srgbClr val="898989"/>
                </a:solidFill>
              </a:rPr>
              <a:pPr eaLnBrk="1" hangingPunct="1"/>
              <a:t>32</a:t>
            </a:fld>
            <a:endParaRPr lang="de-CH" altLang="de-DE" sz="1200">
              <a:solidFill>
                <a:srgbClr val="898989"/>
              </a:solidFill>
            </a:endParaRPr>
          </a:p>
        </p:txBody>
      </p:sp>
      <p:pic>
        <p:nvPicPr>
          <p:cNvPr id="49155" name="Picture 3" descr="msotw9_temp0">
            <a:extLst>
              <a:ext uri="{FF2B5EF4-FFF2-40B4-BE49-F238E27FC236}">
                <a16:creationId xmlns:a16="http://schemas.microsoft.com/office/drawing/2014/main" id="{86788288-E9B2-34AB-B1C2-59EB67792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162"/>
          <a:stretch>
            <a:fillRect/>
          </a:stretch>
        </p:blipFill>
        <p:spPr bwMode="auto">
          <a:xfrm>
            <a:off x="1331913" y="5199063"/>
            <a:ext cx="62960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a:extLst>
              <a:ext uri="{FF2B5EF4-FFF2-40B4-BE49-F238E27FC236}">
                <a16:creationId xmlns:a16="http://schemas.microsoft.com/office/drawing/2014/main" id="{ECE6066D-9461-C742-333B-F3D3FCEB0112}"/>
              </a:ext>
            </a:extLst>
          </p:cNvPr>
          <p:cNvSpPr txBox="1">
            <a:spLocks noChangeArrowheads="1"/>
          </p:cNvSpPr>
          <p:nvPr/>
        </p:nvSpPr>
        <p:spPr bwMode="auto">
          <a:xfrm>
            <a:off x="6732588" y="3892550"/>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CH" altLang="de-DE" sz="1800">
                <a:solidFill>
                  <a:schemeClr val="accent2"/>
                </a:solidFill>
              </a:rPr>
              <a:t>Oxalsäure 2,1% sprühen</a:t>
            </a:r>
            <a:endParaRPr lang="de-DE" altLang="de-DE" sz="1800">
              <a:solidFill>
                <a:schemeClr val="accent2"/>
              </a:solidFill>
            </a:endParaRPr>
          </a:p>
        </p:txBody>
      </p:sp>
      <p:pic>
        <p:nvPicPr>
          <p:cNvPr id="49157" name="Picture 5" descr="Milchsäure 15%">
            <a:extLst>
              <a:ext uri="{FF2B5EF4-FFF2-40B4-BE49-F238E27FC236}">
                <a16:creationId xmlns:a16="http://schemas.microsoft.com/office/drawing/2014/main" id="{A4CC5380-791C-43B1-C285-34449DFD6AD5}"/>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l="17874" r="43962"/>
          <a:stretch>
            <a:fillRect/>
          </a:stretch>
        </p:blipFill>
        <p:spPr bwMode="auto">
          <a:xfrm>
            <a:off x="7380288" y="5008563"/>
            <a:ext cx="15113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6" descr="msotw9_temp0">
            <a:extLst>
              <a:ext uri="{FF2B5EF4-FFF2-40B4-BE49-F238E27FC236}">
                <a16:creationId xmlns:a16="http://schemas.microsoft.com/office/drawing/2014/main" id="{F2887B95-9FA1-E67E-A89F-88EC37C93890}"/>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539750" y="1703388"/>
            <a:ext cx="15017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Line 7">
            <a:extLst>
              <a:ext uri="{FF2B5EF4-FFF2-40B4-BE49-F238E27FC236}">
                <a16:creationId xmlns:a16="http://schemas.microsoft.com/office/drawing/2014/main" id="{7C33686A-05E7-CB93-357A-2F2B517EDF16}"/>
              </a:ext>
            </a:extLst>
          </p:cNvPr>
          <p:cNvSpPr>
            <a:spLocks noChangeShapeType="1"/>
          </p:cNvSpPr>
          <p:nvPr/>
        </p:nvSpPr>
        <p:spPr bwMode="auto">
          <a:xfrm>
            <a:off x="1547813" y="5084763"/>
            <a:ext cx="100806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9160" name="Line 8">
            <a:extLst>
              <a:ext uri="{FF2B5EF4-FFF2-40B4-BE49-F238E27FC236}">
                <a16:creationId xmlns:a16="http://schemas.microsoft.com/office/drawing/2014/main" id="{661D0300-F209-9EC6-7FEE-956089D3EEFE}"/>
              </a:ext>
            </a:extLst>
          </p:cNvPr>
          <p:cNvSpPr>
            <a:spLocks noChangeShapeType="1"/>
          </p:cNvSpPr>
          <p:nvPr/>
        </p:nvSpPr>
        <p:spPr bwMode="auto">
          <a:xfrm flipH="1">
            <a:off x="1187450" y="5084763"/>
            <a:ext cx="6477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pic>
        <p:nvPicPr>
          <p:cNvPr id="49161" name="Picture 9" descr="msotw9_temp0">
            <a:extLst>
              <a:ext uri="{FF2B5EF4-FFF2-40B4-BE49-F238E27FC236}">
                <a16:creationId xmlns:a16="http://schemas.microsoft.com/office/drawing/2014/main" id="{AAD2B4D6-8278-4B85-0C09-F38F7B4C1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2105025"/>
            <a:ext cx="3168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Text Box 10">
            <a:extLst>
              <a:ext uri="{FF2B5EF4-FFF2-40B4-BE49-F238E27FC236}">
                <a16:creationId xmlns:a16="http://schemas.microsoft.com/office/drawing/2014/main" id="{464D760F-0C44-9FF7-8EA6-68982844A609}"/>
              </a:ext>
            </a:extLst>
          </p:cNvPr>
          <p:cNvSpPr txBox="1">
            <a:spLocks noChangeArrowheads="1"/>
          </p:cNvSpPr>
          <p:nvPr/>
        </p:nvSpPr>
        <p:spPr bwMode="auto">
          <a:xfrm>
            <a:off x="2771775" y="4900613"/>
            <a:ext cx="417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800">
                <a:solidFill>
                  <a:schemeClr val="accent2"/>
                </a:solidFill>
              </a:rPr>
              <a:t>Ab 3. – 8. Tag nach dem Einlogiere</a:t>
            </a:r>
            <a:r>
              <a:rPr lang="de-CH" altLang="de-DE" sz="1800">
                <a:solidFill>
                  <a:srgbClr val="C00000"/>
                </a:solidFill>
              </a:rPr>
              <a:t>n:</a:t>
            </a:r>
            <a:endParaRPr lang="de-DE" altLang="de-DE" sz="1800">
              <a:solidFill>
                <a:srgbClr val="C00000"/>
              </a:solidFill>
            </a:endParaRPr>
          </a:p>
        </p:txBody>
      </p:sp>
      <p:sp>
        <p:nvSpPr>
          <p:cNvPr id="49163" name="Text Box 11">
            <a:extLst>
              <a:ext uri="{FF2B5EF4-FFF2-40B4-BE49-F238E27FC236}">
                <a16:creationId xmlns:a16="http://schemas.microsoft.com/office/drawing/2014/main" id="{F4978DE7-0E60-AAC4-9644-28E4605DC5C8}"/>
              </a:ext>
            </a:extLst>
          </p:cNvPr>
          <p:cNvSpPr txBox="1">
            <a:spLocks noChangeArrowheads="1"/>
          </p:cNvSpPr>
          <p:nvPr/>
        </p:nvSpPr>
        <p:spPr bwMode="auto">
          <a:xfrm>
            <a:off x="611188" y="5619750"/>
            <a:ext cx="100806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1400"/>
              <a:t>1   2    3  </a:t>
            </a:r>
          </a:p>
          <a:p>
            <a:pPr algn="l" eaLnBrk="1" hangingPunct="1">
              <a:spcBef>
                <a:spcPct val="50000"/>
              </a:spcBef>
              <a:buFontTx/>
              <a:buChar char="•"/>
            </a:pPr>
            <a:endParaRPr lang="de-DE" altLang="de-DE" sz="1400"/>
          </a:p>
        </p:txBody>
      </p:sp>
      <p:sp>
        <p:nvSpPr>
          <p:cNvPr id="73741" name="Titel 15">
            <a:extLst>
              <a:ext uri="{FF2B5EF4-FFF2-40B4-BE49-F238E27FC236}">
                <a16:creationId xmlns:a16="http://schemas.microsoft.com/office/drawing/2014/main" id="{38A6E17D-2C34-1C21-12A8-7D9E16B50518}"/>
              </a:ext>
            </a:extLst>
          </p:cNvPr>
          <p:cNvSpPr>
            <a:spLocks noGrp="1"/>
          </p:cNvSpPr>
          <p:nvPr>
            <p:ph type="title"/>
          </p:nvPr>
        </p:nvSpPr>
        <p:spPr>
          <a:xfrm>
            <a:off x="3071813" y="274638"/>
            <a:ext cx="5614987" cy="1143000"/>
          </a:xfrm>
        </p:spPr>
        <p:txBody>
          <a:bodyPr/>
          <a:lstStyle/>
          <a:p>
            <a:pPr eaLnBrk="1" hangingPunct="1"/>
            <a:r>
              <a:rPr lang="de-CH" altLang="de-DE" sz="3600">
                <a:solidFill>
                  <a:schemeClr val="bg1"/>
                </a:solidFill>
                <a:ea typeface="ＭＳ Ｐゴシック" panose="020B0600070205080204" pitchFamily="34" charset="-128"/>
              </a:rPr>
              <a:t>Bekämpfung der Varroa im Schwarm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blinds(horizontal)">
                                      <p:cBhvr>
                                        <p:cTn id="7" dur="500"/>
                                        <p:tgtEl>
                                          <p:spTgt spid="49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blinds(horizontal)">
                                      <p:cBhvr>
                                        <p:cTn id="12" dur="500"/>
                                        <p:tgtEl>
                                          <p:spTgt spid="49155"/>
                                        </p:tgtEl>
                                      </p:cBhvr>
                                    </p:animEffect>
                                  </p:childTnLst>
                                </p:cTn>
                              </p:par>
                              <p:par>
                                <p:cTn id="13" presetID="3" presetClass="entr" presetSubtype="10" fill="hold" nodeType="withEffect">
                                  <p:stCondLst>
                                    <p:cond delay="0"/>
                                  </p:stCondLst>
                                  <p:childTnLst>
                                    <p:set>
                                      <p:cBhvr>
                                        <p:cTn id="14" dur="1" fill="hold">
                                          <p:stCondLst>
                                            <p:cond delay="0"/>
                                          </p:stCondLst>
                                        </p:cTn>
                                        <p:tgtEl>
                                          <p:spTgt spid="49163"/>
                                        </p:tgtEl>
                                        <p:attrNameLst>
                                          <p:attrName>style.visibility</p:attrName>
                                        </p:attrNameLst>
                                      </p:cBhvr>
                                      <p:to>
                                        <p:strVal val="visible"/>
                                      </p:to>
                                    </p:set>
                                    <p:animEffect transition="in" filter="blinds(horizontal)">
                                      <p:cBhvr>
                                        <p:cTn id="15" dur="500"/>
                                        <p:tgtEl>
                                          <p:spTgt spid="491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9162"/>
                                        </p:tgtEl>
                                        <p:attrNameLst>
                                          <p:attrName>style.visibility</p:attrName>
                                        </p:attrNameLst>
                                      </p:cBhvr>
                                      <p:to>
                                        <p:strVal val="visible"/>
                                      </p:to>
                                    </p:set>
                                    <p:animEffect transition="in" filter="blinds(horizontal)">
                                      <p:cBhvr>
                                        <p:cTn id="20" dur="500"/>
                                        <p:tgtEl>
                                          <p:spTgt spid="49162"/>
                                        </p:tgtEl>
                                      </p:cBhvr>
                                    </p:animEffect>
                                  </p:childTnLst>
                                </p:cTn>
                              </p:par>
                              <p:par>
                                <p:cTn id="21" presetID="3" presetClass="entr" presetSubtype="10" fill="hold" nodeType="withEffect">
                                  <p:stCondLst>
                                    <p:cond delay="0"/>
                                  </p:stCondLst>
                                  <p:childTnLst>
                                    <p:set>
                                      <p:cBhvr>
                                        <p:cTn id="22" dur="1" fill="hold">
                                          <p:stCondLst>
                                            <p:cond delay="0"/>
                                          </p:stCondLst>
                                        </p:cTn>
                                        <p:tgtEl>
                                          <p:spTgt spid="49159"/>
                                        </p:tgtEl>
                                        <p:attrNameLst>
                                          <p:attrName>style.visibility</p:attrName>
                                        </p:attrNameLst>
                                      </p:cBhvr>
                                      <p:to>
                                        <p:strVal val="visible"/>
                                      </p:to>
                                    </p:set>
                                    <p:animEffect transition="in" filter="blinds(horizontal)">
                                      <p:cBhvr>
                                        <p:cTn id="23" dur="500"/>
                                        <p:tgtEl>
                                          <p:spTgt spid="49159"/>
                                        </p:tgtEl>
                                      </p:cBhvr>
                                    </p:animEffect>
                                  </p:childTnLst>
                                </p:cTn>
                              </p:par>
                              <p:par>
                                <p:cTn id="24" presetID="3" presetClass="entr" presetSubtype="10" fill="hold" nodeType="withEffect">
                                  <p:stCondLst>
                                    <p:cond delay="0"/>
                                  </p:stCondLst>
                                  <p:childTnLst>
                                    <p:set>
                                      <p:cBhvr>
                                        <p:cTn id="25" dur="1" fill="hold">
                                          <p:stCondLst>
                                            <p:cond delay="0"/>
                                          </p:stCondLst>
                                        </p:cTn>
                                        <p:tgtEl>
                                          <p:spTgt spid="49160"/>
                                        </p:tgtEl>
                                        <p:attrNameLst>
                                          <p:attrName>style.visibility</p:attrName>
                                        </p:attrNameLst>
                                      </p:cBhvr>
                                      <p:to>
                                        <p:strVal val="visible"/>
                                      </p:to>
                                    </p:set>
                                    <p:animEffect transition="in" filter="blinds(horizontal)">
                                      <p:cBhvr>
                                        <p:cTn id="26" dur="500"/>
                                        <p:tgtEl>
                                          <p:spTgt spid="49160"/>
                                        </p:tgtEl>
                                      </p:cBhvr>
                                    </p:animEffect>
                                  </p:childTnLst>
                                </p:cTn>
                              </p:par>
                              <p:par>
                                <p:cTn id="27" presetID="3" presetClass="entr" presetSubtype="10" fill="hold" nodeType="withEffect">
                                  <p:stCondLst>
                                    <p:cond delay="0"/>
                                  </p:stCondLst>
                                  <p:childTnLst>
                                    <p:set>
                                      <p:cBhvr>
                                        <p:cTn id="28" dur="1" fill="hold">
                                          <p:stCondLst>
                                            <p:cond delay="0"/>
                                          </p:stCondLst>
                                        </p:cTn>
                                        <p:tgtEl>
                                          <p:spTgt spid="49156"/>
                                        </p:tgtEl>
                                        <p:attrNameLst>
                                          <p:attrName>style.visibility</p:attrName>
                                        </p:attrNameLst>
                                      </p:cBhvr>
                                      <p:to>
                                        <p:strVal val="visible"/>
                                      </p:to>
                                    </p:set>
                                    <p:animEffect transition="in" filter="blinds(horizontal)">
                                      <p:cBhvr>
                                        <p:cTn id="29" dur="500"/>
                                        <p:tgtEl>
                                          <p:spTgt spid="49156"/>
                                        </p:tgtEl>
                                      </p:cBhvr>
                                    </p:animEffect>
                                  </p:childTnLst>
                                </p:cTn>
                              </p:par>
                              <p:par>
                                <p:cTn id="30" presetID="3" presetClass="entr" presetSubtype="10" fill="hold" nodeType="withEffect">
                                  <p:stCondLst>
                                    <p:cond delay="0"/>
                                  </p:stCondLst>
                                  <p:childTnLst>
                                    <p:set>
                                      <p:cBhvr>
                                        <p:cTn id="31" dur="1" fill="hold">
                                          <p:stCondLst>
                                            <p:cond delay="0"/>
                                          </p:stCondLst>
                                        </p:cTn>
                                        <p:tgtEl>
                                          <p:spTgt spid="49157"/>
                                        </p:tgtEl>
                                        <p:attrNameLst>
                                          <p:attrName>style.visibility</p:attrName>
                                        </p:attrNameLst>
                                      </p:cBhvr>
                                      <p:to>
                                        <p:strVal val="visible"/>
                                      </p:to>
                                    </p:set>
                                    <p:animEffect transition="in" filter="blinds(horizontal)">
                                      <p:cBhvr>
                                        <p:cTn id="3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2" grpId="0"/>
      <p:bldP spid="491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743BE1DC-5D4C-51FF-85F2-45C54C2E34C7}"/>
              </a:ext>
            </a:extLst>
          </p:cNvPr>
          <p:cNvSpPr>
            <a:spLocks noGrp="1" noChangeArrowheads="1"/>
          </p:cNvSpPr>
          <p:nvPr>
            <p:ph type="title"/>
          </p:nvPr>
        </p:nvSpPr>
        <p:spPr>
          <a:xfrm>
            <a:off x="3071813" y="274638"/>
            <a:ext cx="5614987" cy="1143000"/>
          </a:xfrm>
        </p:spPr>
        <p:txBody>
          <a:bodyPr/>
          <a:lstStyle/>
          <a:p>
            <a:pPr eaLnBrk="1" hangingPunct="1"/>
            <a:r>
              <a:rPr lang="de-CH" altLang="de-DE" sz="3600">
                <a:solidFill>
                  <a:schemeClr val="bg1"/>
                </a:solidFill>
                <a:ea typeface="ＭＳ Ｐゴシック" panose="020B0600070205080204" pitchFamily="34" charset="-128"/>
              </a:rPr>
              <a:t>Verwertung der Ableger</a:t>
            </a:r>
          </a:p>
        </p:txBody>
      </p:sp>
      <p:sp>
        <p:nvSpPr>
          <p:cNvPr id="50179" name="Rectangle 3">
            <a:extLst>
              <a:ext uri="{FF2B5EF4-FFF2-40B4-BE49-F238E27FC236}">
                <a16:creationId xmlns:a16="http://schemas.microsoft.com/office/drawing/2014/main" id="{C0F369C2-36DA-E050-2474-0E0C72B27153}"/>
              </a:ext>
            </a:extLst>
          </p:cNvPr>
          <p:cNvSpPr>
            <a:spLocks noGrp="1" noChangeArrowheads="1"/>
          </p:cNvSpPr>
          <p:nvPr>
            <p:ph idx="1"/>
          </p:nvPr>
        </p:nvSpPr>
        <p:spPr/>
        <p:txBody>
          <a:bodyPr/>
          <a:lstStyle/>
          <a:p>
            <a:pPr lvl="1" eaLnBrk="1" hangingPunct="1">
              <a:buFontTx/>
              <a:buNone/>
            </a:pPr>
            <a:endParaRPr lang="de-CH" altLang="de-DE" sz="3200">
              <a:ea typeface="ＭＳ Ｐゴシック" panose="020B0600070205080204" pitchFamily="34" charset="-128"/>
            </a:endParaRPr>
          </a:p>
          <a:p>
            <a:pPr lvl="1" eaLnBrk="1" hangingPunct="1">
              <a:buFontTx/>
              <a:buBlip>
                <a:blip r:embed="rId3"/>
              </a:buBlip>
            </a:pPr>
            <a:r>
              <a:rPr lang="de-CH" altLang="de-DE" sz="3200">
                <a:ea typeface="ＭＳ Ｐゴシック" panose="020B0600070205080204" pitchFamily="34" charset="-128"/>
              </a:rPr>
              <a:t>Als Ergänzung oder als Neuanfang</a:t>
            </a:r>
          </a:p>
          <a:p>
            <a:pPr lvl="1" eaLnBrk="1" hangingPunct="1">
              <a:buFontTx/>
              <a:buBlip>
                <a:blip r:embed="rId3"/>
              </a:buBlip>
            </a:pPr>
            <a:endParaRPr lang="de-CH" altLang="de-DE" sz="3200">
              <a:ea typeface="ＭＳ Ｐゴシック" panose="020B0600070205080204" pitchFamily="34" charset="-128"/>
            </a:endParaRPr>
          </a:p>
          <a:p>
            <a:pPr lvl="2" eaLnBrk="1" hangingPunct="1">
              <a:buFontTx/>
              <a:buBlip>
                <a:blip r:embed="rId3"/>
              </a:buBlip>
            </a:pPr>
            <a:r>
              <a:rPr lang="de-CH" altLang="de-DE" sz="2800">
                <a:ea typeface="ＭＳ Ｐゴシック" panose="020B0600070205080204" pitchFamily="34" charset="-128"/>
              </a:rPr>
              <a:t>Vereinigen mit dem Muttervolk</a:t>
            </a:r>
          </a:p>
          <a:p>
            <a:pPr lvl="2" eaLnBrk="1" hangingPunct="1">
              <a:buFontTx/>
              <a:buBlip>
                <a:blip r:embed="rId3"/>
              </a:buBlip>
            </a:pPr>
            <a:r>
              <a:rPr lang="de-CH" altLang="de-DE" sz="2800">
                <a:ea typeface="ＭＳ Ｐゴシック" panose="020B0600070205080204" pitchFamily="34" charset="-128"/>
              </a:rPr>
              <a:t>Vereinigen mit weisellosem Volk</a:t>
            </a:r>
          </a:p>
          <a:p>
            <a:pPr lvl="2" eaLnBrk="1" hangingPunct="1">
              <a:buFontTx/>
              <a:buBlip>
                <a:blip r:embed="rId3"/>
              </a:buBlip>
            </a:pPr>
            <a:r>
              <a:rPr lang="de-CH" altLang="de-DE" sz="2800">
                <a:ea typeface="ＭＳ Ｐゴシック" panose="020B0600070205080204" pitchFamily="34" charset="-128"/>
              </a:rPr>
              <a:t>Einwintern als Reservevolk</a:t>
            </a:r>
          </a:p>
          <a:p>
            <a:pPr lvl="1" eaLnBrk="1" hangingPunct="1">
              <a:buFontTx/>
              <a:buNone/>
            </a:pPr>
            <a:endParaRPr lang="de-CH" altLang="de-DE" sz="3200">
              <a:ea typeface="ＭＳ Ｐゴシック" panose="020B0600070205080204" pitchFamily="34" charset="-128"/>
            </a:endParaRPr>
          </a:p>
        </p:txBody>
      </p:sp>
      <p:sp>
        <p:nvSpPr>
          <p:cNvPr id="75779" name="Datumsplatzhalter 3">
            <a:extLst>
              <a:ext uri="{FF2B5EF4-FFF2-40B4-BE49-F238E27FC236}">
                <a16:creationId xmlns:a16="http://schemas.microsoft.com/office/drawing/2014/main" id="{6337155B-C111-FB72-06DE-32CB55E4408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2BEC35BC-776F-DF49-A9E9-99D324547193}" type="datetime1">
              <a:rPr lang="de-CH" altLang="de-DE" sz="1200">
                <a:solidFill>
                  <a:srgbClr val="898989"/>
                </a:solidFill>
              </a:rPr>
              <a:pPr eaLnBrk="1" hangingPunct="1"/>
              <a:t>06.05.23</a:t>
            </a:fld>
            <a:endParaRPr lang="de-CH" altLang="de-DE" sz="1200">
              <a:solidFill>
                <a:srgbClr val="898989"/>
              </a:solidFill>
            </a:endParaRPr>
          </a:p>
        </p:txBody>
      </p:sp>
      <p:sp>
        <p:nvSpPr>
          <p:cNvPr id="75780" name="Fußzeilenplatzhalter 4">
            <a:extLst>
              <a:ext uri="{FF2B5EF4-FFF2-40B4-BE49-F238E27FC236}">
                <a16:creationId xmlns:a16="http://schemas.microsoft.com/office/drawing/2014/main" id="{B3B13FC6-B605-7E4C-E22B-06774C8FE1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75781" name="Foliennummernplatzhalter 5">
            <a:extLst>
              <a:ext uri="{FF2B5EF4-FFF2-40B4-BE49-F238E27FC236}">
                <a16:creationId xmlns:a16="http://schemas.microsoft.com/office/drawing/2014/main" id="{1462CE65-BA9B-E2C7-110C-B38340A550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10F85E26-724E-5840-A8B8-FB88272C4C37}" type="slidenum">
              <a:rPr lang="de-CH" altLang="de-DE" sz="1200">
                <a:solidFill>
                  <a:srgbClr val="898989"/>
                </a:solidFill>
              </a:rPr>
              <a:pPr eaLnBrk="1" hangingPunct="1"/>
              <a:t>33</a:t>
            </a:fld>
            <a:endParaRPr lang="de-CH" altLang="de-DE"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F0CACFDA-8AD9-B5DC-F7EE-6BA094CDB6CC}"/>
              </a:ext>
            </a:extLst>
          </p:cNvPr>
          <p:cNvSpPr>
            <a:spLocks noGrp="1" noChangeArrowheads="1"/>
          </p:cNvSpPr>
          <p:nvPr>
            <p:ph idx="1"/>
          </p:nvPr>
        </p:nvSpPr>
        <p:spPr>
          <a:xfrm>
            <a:off x="457200" y="2214563"/>
            <a:ext cx="8229600" cy="3911600"/>
          </a:xfrm>
        </p:spPr>
        <p:txBody>
          <a:bodyPr/>
          <a:lstStyle/>
          <a:p>
            <a:pPr lvl="1" eaLnBrk="1" hangingPunct="1">
              <a:lnSpc>
                <a:spcPct val="70000"/>
              </a:lnSpc>
              <a:buFontTx/>
              <a:buBlip>
                <a:blip r:embed="rId3"/>
              </a:buBlip>
            </a:pPr>
            <a:r>
              <a:rPr lang="de-CH" altLang="de-DE" sz="3300">
                <a:ea typeface="ＭＳ Ｐゴシック" panose="020B0600070205080204" pitchFamily="34" charset="-128"/>
              </a:rPr>
              <a:t> 100 % Ableger bilden </a:t>
            </a:r>
          </a:p>
          <a:p>
            <a:pPr lvl="1" eaLnBrk="1" hangingPunct="1">
              <a:lnSpc>
                <a:spcPct val="70000"/>
              </a:lnSpc>
              <a:buFontTx/>
              <a:buBlip>
                <a:blip r:embed="rId3"/>
              </a:buBlip>
            </a:pPr>
            <a:endParaRPr lang="de-CH" altLang="de-DE" sz="3300">
              <a:ea typeface="ＭＳ Ｐゴシック" panose="020B0600070205080204" pitchFamily="34" charset="-128"/>
            </a:endParaRPr>
          </a:p>
          <a:p>
            <a:pPr lvl="2" eaLnBrk="1" hangingPunct="1">
              <a:lnSpc>
                <a:spcPct val="70000"/>
              </a:lnSpc>
              <a:buFontTx/>
              <a:buBlip>
                <a:blip r:embed="rId3"/>
              </a:buBlip>
            </a:pPr>
            <a:r>
              <a:rPr lang="de-DE" altLang="de-DE" sz="3000">
                <a:ea typeface="ＭＳ Ｐゴシック" panose="020B0600070205080204" pitchFamily="34" charset="-128"/>
              </a:rPr>
              <a:t>Selektion</a:t>
            </a:r>
          </a:p>
          <a:p>
            <a:pPr lvl="2" eaLnBrk="1" hangingPunct="1">
              <a:lnSpc>
                <a:spcPct val="70000"/>
              </a:lnSpc>
              <a:buFontTx/>
              <a:buBlip>
                <a:blip r:embed="rId3"/>
              </a:buBlip>
            </a:pPr>
            <a:r>
              <a:rPr lang="de-DE" altLang="de-DE" sz="3000">
                <a:ea typeface="ＭＳ Ｐゴシック" panose="020B0600070205080204" pitchFamily="34" charset="-128"/>
              </a:rPr>
              <a:t>Varroabekämpfung</a:t>
            </a:r>
          </a:p>
          <a:p>
            <a:pPr lvl="2" eaLnBrk="1" hangingPunct="1">
              <a:lnSpc>
                <a:spcPct val="70000"/>
              </a:lnSpc>
              <a:buFontTx/>
              <a:buBlip>
                <a:blip r:embed="rId3"/>
              </a:buBlip>
            </a:pPr>
            <a:r>
              <a:rPr lang="de-DE" altLang="de-DE" sz="3000">
                <a:ea typeface="ＭＳ Ｐゴシック" panose="020B0600070205080204" pitchFamily="34" charset="-128"/>
              </a:rPr>
              <a:t>Wirtschaftsvölker ausgleichen</a:t>
            </a:r>
          </a:p>
          <a:p>
            <a:pPr lvl="2" eaLnBrk="1" hangingPunct="1">
              <a:lnSpc>
                <a:spcPct val="70000"/>
              </a:lnSpc>
              <a:buFontTx/>
              <a:buBlip>
                <a:blip r:embed="rId3"/>
              </a:buBlip>
            </a:pPr>
            <a:r>
              <a:rPr lang="de-DE" altLang="de-DE" sz="3000">
                <a:ea typeface="ＭＳ Ｐゴシック" panose="020B0600070205080204" pitchFamily="34" charset="-128"/>
              </a:rPr>
              <a:t>Winterverluste ausgleichen</a:t>
            </a:r>
          </a:p>
          <a:p>
            <a:pPr lvl="2" eaLnBrk="1" hangingPunct="1">
              <a:lnSpc>
                <a:spcPct val="70000"/>
              </a:lnSpc>
              <a:buFontTx/>
              <a:buBlip>
                <a:blip r:embed="rId3"/>
              </a:buBlip>
            </a:pPr>
            <a:endParaRPr lang="de-DE" altLang="de-DE" sz="3000">
              <a:ea typeface="ＭＳ Ｐゴシック" panose="020B0600070205080204" pitchFamily="34" charset="-128"/>
            </a:endParaRPr>
          </a:p>
          <a:p>
            <a:pPr lvl="2" eaLnBrk="1" hangingPunct="1">
              <a:lnSpc>
                <a:spcPct val="70000"/>
              </a:lnSpc>
              <a:buFontTx/>
              <a:buBlip>
                <a:blip r:embed="rId3"/>
              </a:buBlip>
            </a:pPr>
            <a:endParaRPr lang="de-DE" altLang="de-DE" sz="3000">
              <a:ea typeface="ＭＳ Ｐゴシック" panose="020B0600070205080204" pitchFamily="34" charset="-128"/>
            </a:endParaRPr>
          </a:p>
          <a:p>
            <a:pPr lvl="1" eaLnBrk="1" hangingPunct="1">
              <a:lnSpc>
                <a:spcPct val="70000"/>
              </a:lnSpc>
              <a:buFont typeface="Wingdings" pitchFamily="2" charset="2"/>
              <a:buNone/>
            </a:pPr>
            <a:r>
              <a:rPr lang="de-CH" altLang="de-DE" sz="3300">
                <a:ea typeface="ＭＳ Ｐゴシック" panose="020B0600070205080204" pitchFamily="34" charset="-128"/>
              </a:rPr>
              <a:t>	</a:t>
            </a:r>
            <a:endParaRPr lang="de-DE" altLang="de-DE" sz="3300">
              <a:ea typeface="ＭＳ Ｐゴシック" panose="020B0600070205080204" pitchFamily="34" charset="-128"/>
            </a:endParaRPr>
          </a:p>
          <a:p>
            <a:pPr lvl="1" eaLnBrk="1" hangingPunct="1">
              <a:lnSpc>
                <a:spcPct val="70000"/>
              </a:lnSpc>
              <a:buFontTx/>
              <a:buBlip>
                <a:blip r:embed="rId3"/>
              </a:buBlip>
            </a:pPr>
            <a:endParaRPr lang="de-CH" altLang="de-DE" sz="3300">
              <a:ea typeface="ＭＳ Ｐゴシック" panose="020B0600070205080204" pitchFamily="34" charset="-128"/>
            </a:endParaRPr>
          </a:p>
          <a:p>
            <a:pPr lvl="1" eaLnBrk="1" hangingPunct="1">
              <a:lnSpc>
                <a:spcPct val="70000"/>
              </a:lnSpc>
              <a:buFontTx/>
              <a:buBlip>
                <a:blip r:embed="rId3"/>
              </a:buBlip>
            </a:pPr>
            <a:endParaRPr lang="de-CH" altLang="de-DE" sz="3300">
              <a:ea typeface="ＭＳ Ｐゴシック" panose="020B0600070205080204" pitchFamily="34" charset="-128"/>
            </a:endParaRPr>
          </a:p>
        </p:txBody>
      </p:sp>
      <p:sp>
        <p:nvSpPr>
          <p:cNvPr id="77826" name="Datumsplatzhalter 3">
            <a:extLst>
              <a:ext uri="{FF2B5EF4-FFF2-40B4-BE49-F238E27FC236}">
                <a16:creationId xmlns:a16="http://schemas.microsoft.com/office/drawing/2014/main" id="{E065D587-AC51-334B-1F30-5D8BA33F990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0D81684A-7ECA-E841-963C-318DB4E08547}" type="datetime1">
              <a:rPr lang="de-CH" altLang="de-DE" sz="1200">
                <a:solidFill>
                  <a:srgbClr val="898989"/>
                </a:solidFill>
              </a:rPr>
              <a:pPr eaLnBrk="1" hangingPunct="1"/>
              <a:t>06.05.23</a:t>
            </a:fld>
            <a:endParaRPr lang="de-CH" altLang="de-DE" sz="1200">
              <a:solidFill>
                <a:srgbClr val="898989"/>
              </a:solidFill>
            </a:endParaRPr>
          </a:p>
        </p:txBody>
      </p:sp>
      <p:sp>
        <p:nvSpPr>
          <p:cNvPr id="77827" name="Fußzeilenplatzhalter 4">
            <a:extLst>
              <a:ext uri="{FF2B5EF4-FFF2-40B4-BE49-F238E27FC236}">
                <a16:creationId xmlns:a16="http://schemas.microsoft.com/office/drawing/2014/main" id="{3A26C22B-B3A9-0B47-5116-5A1C17F42C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77828" name="Foliennummernplatzhalter 5">
            <a:extLst>
              <a:ext uri="{FF2B5EF4-FFF2-40B4-BE49-F238E27FC236}">
                <a16:creationId xmlns:a16="http://schemas.microsoft.com/office/drawing/2014/main" id="{5AAC5479-904B-02ED-54F9-FDB68A62E3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889FF86B-BBEE-6A4F-9B31-E33DA8C0505C}" type="slidenum">
              <a:rPr lang="de-CH" altLang="de-DE" sz="1200">
                <a:solidFill>
                  <a:srgbClr val="898989"/>
                </a:solidFill>
              </a:rPr>
              <a:pPr eaLnBrk="1" hangingPunct="1"/>
              <a:t>34</a:t>
            </a:fld>
            <a:endParaRPr lang="de-CH" altLang="de-DE" sz="1200">
              <a:solidFill>
                <a:srgbClr val="898989"/>
              </a:solidFill>
            </a:endParaRPr>
          </a:p>
        </p:txBody>
      </p:sp>
      <p:pic>
        <p:nvPicPr>
          <p:cNvPr id="7" name="Picture 5">
            <a:extLst>
              <a:ext uri="{FF2B5EF4-FFF2-40B4-BE49-F238E27FC236}">
                <a16:creationId xmlns:a16="http://schemas.microsoft.com/office/drawing/2014/main" id="{EFB27314-AF83-424C-2659-4C10440BF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5429250"/>
            <a:ext cx="719138" cy="719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7830" name="Titel 7">
            <a:extLst>
              <a:ext uri="{FF2B5EF4-FFF2-40B4-BE49-F238E27FC236}">
                <a16:creationId xmlns:a16="http://schemas.microsoft.com/office/drawing/2014/main" id="{B55C7002-0861-9A55-0B75-2AFC6B280468}"/>
              </a:ext>
            </a:extLst>
          </p:cNvPr>
          <p:cNvSpPr>
            <a:spLocks noGrp="1"/>
          </p:cNvSpPr>
          <p:nvPr>
            <p:ph type="title"/>
          </p:nvPr>
        </p:nvSpPr>
        <p:spPr>
          <a:xfrm>
            <a:off x="3071813" y="274638"/>
            <a:ext cx="5614987" cy="1143000"/>
          </a:xfrm>
        </p:spPr>
        <p:txBody>
          <a:bodyPr/>
          <a:lstStyle/>
          <a:p>
            <a:r>
              <a:rPr lang="de-CH" altLang="de-DE">
                <a:solidFill>
                  <a:schemeClr val="bg1"/>
                </a:solidFill>
                <a:ea typeface="ＭＳ Ｐゴシック" panose="020B0600070205080204" pitchFamily="34" charset="-128"/>
              </a:rPr>
              <a:t>Schlussbemerkungen</a:t>
            </a:r>
          </a:p>
        </p:txBody>
      </p:sp>
      <p:sp>
        <p:nvSpPr>
          <p:cNvPr id="28681" name="Text Box 9">
            <a:extLst>
              <a:ext uri="{FF2B5EF4-FFF2-40B4-BE49-F238E27FC236}">
                <a16:creationId xmlns:a16="http://schemas.microsoft.com/office/drawing/2014/main" id="{0E750ADE-56E7-A087-5C75-AABBFA16E230}"/>
              </a:ext>
            </a:extLst>
          </p:cNvPr>
          <p:cNvSpPr txBox="1">
            <a:spLocks noChangeArrowheads="1"/>
          </p:cNvSpPr>
          <p:nvPr/>
        </p:nvSpPr>
        <p:spPr bwMode="auto">
          <a:xfrm>
            <a:off x="2571750" y="3214688"/>
            <a:ext cx="7921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de-CH" altLang="de-DE" sz="9600" b="0">
                <a:solidFill>
                  <a:srgbClr val="FF0000"/>
                </a:solidFill>
              </a:rPr>
              <a:t>?</a:t>
            </a:r>
            <a:endParaRPr lang="de-DE" altLang="de-DE" sz="96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nodeType="clickEffect">
                                  <p:stCondLst>
                                    <p:cond delay="0"/>
                                  </p:stCondLst>
                                  <p:childTnLst>
                                    <p:set>
                                      <p:cBhvr>
                                        <p:cTn id="26" dur="1" fill="hold">
                                          <p:stCondLst>
                                            <p:cond delay="0"/>
                                          </p:stCondLst>
                                        </p:cTn>
                                        <p:tgtEl>
                                          <p:spTgt spid="28681"/>
                                        </p:tgtEl>
                                        <p:attrNameLst>
                                          <p:attrName>style.visibility</p:attrName>
                                        </p:attrNameLst>
                                      </p:cBhvr>
                                      <p:to>
                                        <p:strVal val="visible"/>
                                      </p:to>
                                    </p:set>
                                    <p:anim calcmode="lin" valueType="num">
                                      <p:cBhvr additive="base">
                                        <p:cTn id="27" dur="500" fill="hold"/>
                                        <p:tgtEl>
                                          <p:spTgt spid="28681"/>
                                        </p:tgtEl>
                                        <p:attrNameLst>
                                          <p:attrName>ppt_x</p:attrName>
                                        </p:attrNameLst>
                                      </p:cBhvr>
                                      <p:tavLst>
                                        <p:tav tm="0">
                                          <p:val>
                                            <p:strVal val="1+#ppt_w/2"/>
                                          </p:val>
                                        </p:tav>
                                        <p:tav tm="100000">
                                          <p:val>
                                            <p:strVal val="#ppt_x"/>
                                          </p:val>
                                        </p:tav>
                                      </p:tavLst>
                                    </p:anim>
                                    <p:anim calcmode="lin" valueType="num">
                                      <p:cBhvr additive="base">
                                        <p:cTn id="28" dur="500" fill="hold"/>
                                        <p:tgtEl>
                                          <p:spTgt spid="28681"/>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3" fill="hold" nodeType="clickEffect">
                                  <p:stCondLst>
                                    <p:cond delay="0"/>
                                  </p:stCondLst>
                                  <p:childTnLst>
                                    <p:anim calcmode="lin" valueType="num">
                                      <p:cBhvr additive="base">
                                        <p:cTn id="32" dur="500"/>
                                        <p:tgtEl>
                                          <p:spTgt spid="28681"/>
                                        </p:tgtEl>
                                        <p:attrNameLst>
                                          <p:attrName>ppt_x</p:attrName>
                                        </p:attrNameLst>
                                      </p:cBhvr>
                                      <p:tavLst>
                                        <p:tav tm="0">
                                          <p:val>
                                            <p:strVal val="ppt_x"/>
                                          </p:val>
                                        </p:tav>
                                        <p:tav tm="100000">
                                          <p:val>
                                            <p:strVal val="1+ppt_w/2"/>
                                          </p:val>
                                        </p:tav>
                                      </p:tavLst>
                                    </p:anim>
                                    <p:anim calcmode="lin" valueType="num">
                                      <p:cBhvr additive="base">
                                        <p:cTn id="33" dur="500"/>
                                        <p:tgtEl>
                                          <p:spTgt spid="28681"/>
                                        </p:tgtEl>
                                        <p:attrNameLst>
                                          <p:attrName>ppt_y</p:attrName>
                                        </p:attrNameLst>
                                      </p:cBhvr>
                                      <p:tavLst>
                                        <p:tav tm="0">
                                          <p:val>
                                            <p:strVal val="ppt_y"/>
                                          </p:val>
                                        </p:tav>
                                        <p:tav tm="100000">
                                          <p:val>
                                            <p:strVal val="0-ppt_h/2"/>
                                          </p:val>
                                        </p:tav>
                                      </p:tavLst>
                                    </p:anim>
                                    <p:set>
                                      <p:cBhvr>
                                        <p:cTn id="34" dur="1" fill="hold">
                                          <p:stCondLst>
                                            <p:cond delay="499"/>
                                          </p:stCondLst>
                                        </p:cTn>
                                        <p:tgtEl>
                                          <p:spTgt spid="2868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9"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a:extLst>
              <a:ext uri="{FF2B5EF4-FFF2-40B4-BE49-F238E27FC236}">
                <a16:creationId xmlns:a16="http://schemas.microsoft.com/office/drawing/2014/main" id="{CE107F3B-68BB-8921-0DB9-55C520CAEAFC}"/>
              </a:ext>
            </a:extLst>
          </p:cNvPr>
          <p:cNvSpPr>
            <a:spLocks noGrp="1" noChangeArrowheads="1"/>
          </p:cNvSpPr>
          <p:nvPr>
            <p:ph type="title"/>
          </p:nvPr>
        </p:nvSpPr>
        <p:spPr>
          <a:xfrm>
            <a:off x="1331913" y="1844675"/>
            <a:ext cx="7129462" cy="1647825"/>
          </a:xfrm>
          <a:noFill/>
          <a:extLst>
            <a:ext uri="{909E8E84-426E-40DD-AFC4-6F175D3DCCD1}">
              <a14:hiddenFill xmlns:a14="http://schemas.microsoft.com/office/drawing/2010/main">
                <a:solidFill>
                  <a:srgbClr val="F2D10E"/>
                </a:solidFill>
              </a14:hiddenFill>
            </a:ext>
          </a:extLst>
        </p:spPr>
        <p:txBody>
          <a:bodyPr/>
          <a:lstStyle/>
          <a:p>
            <a:pPr eaLnBrk="1" hangingPunct="1"/>
            <a:r>
              <a:rPr lang="de-CH" altLang="de-DE" sz="4000">
                <a:ea typeface="ＭＳ Ｐゴシック" panose="020B0600070205080204" pitchFamily="34" charset="-128"/>
              </a:rPr>
              <a:t>Ich bedanke mich herzlich für Ihre Aufmerksamkeit!</a:t>
            </a:r>
            <a:endParaRPr lang="de-DE" altLang="de-DE" sz="4000">
              <a:ea typeface="ＭＳ Ｐゴシック" panose="020B0600070205080204" pitchFamily="34" charset="-128"/>
            </a:endParaRPr>
          </a:p>
        </p:txBody>
      </p:sp>
      <p:sp>
        <p:nvSpPr>
          <p:cNvPr id="81922" name="Datumsplatzhalter 3">
            <a:extLst>
              <a:ext uri="{FF2B5EF4-FFF2-40B4-BE49-F238E27FC236}">
                <a16:creationId xmlns:a16="http://schemas.microsoft.com/office/drawing/2014/main" id="{D5C11073-F100-F213-702C-580902FC29B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66385622-EAA3-AE4B-9C20-46F9A8E33A5F}" type="datetime1">
              <a:rPr lang="de-CH" altLang="de-DE" sz="1200">
                <a:solidFill>
                  <a:srgbClr val="898989"/>
                </a:solidFill>
              </a:rPr>
              <a:pPr eaLnBrk="1" hangingPunct="1"/>
              <a:t>06.05.23</a:t>
            </a:fld>
            <a:endParaRPr lang="de-CH" altLang="de-DE" sz="1200">
              <a:solidFill>
                <a:srgbClr val="898989"/>
              </a:solidFill>
            </a:endParaRPr>
          </a:p>
        </p:txBody>
      </p:sp>
      <p:sp>
        <p:nvSpPr>
          <p:cNvPr id="81923" name="Fußzeilenplatzhalter 4">
            <a:extLst>
              <a:ext uri="{FF2B5EF4-FFF2-40B4-BE49-F238E27FC236}">
                <a16:creationId xmlns:a16="http://schemas.microsoft.com/office/drawing/2014/main" id="{70356D82-8934-AAEB-C7F2-54C535B9AF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81924" name="Foliennummernplatzhalter 5">
            <a:extLst>
              <a:ext uri="{FF2B5EF4-FFF2-40B4-BE49-F238E27FC236}">
                <a16:creationId xmlns:a16="http://schemas.microsoft.com/office/drawing/2014/main" id="{FAB06214-DAAA-CBBF-34E2-F932954A89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126AF3F-F95F-584C-923C-99F6E86BD4F3}" type="slidenum">
              <a:rPr lang="de-CH" altLang="de-DE" sz="1200">
                <a:solidFill>
                  <a:srgbClr val="898989"/>
                </a:solidFill>
              </a:rPr>
              <a:pPr eaLnBrk="1" hangingPunct="1"/>
              <a:t>35</a:t>
            </a:fld>
            <a:endParaRPr lang="de-CH" altLang="de-DE" sz="1200">
              <a:solidFill>
                <a:srgbClr val="898989"/>
              </a:solidFill>
            </a:endParaRPr>
          </a:p>
        </p:txBody>
      </p:sp>
      <p:pic>
        <p:nvPicPr>
          <p:cNvPr id="81925" name="Picture 2" descr="top3">
            <a:extLst>
              <a:ext uri="{FF2B5EF4-FFF2-40B4-BE49-F238E27FC236}">
                <a16:creationId xmlns:a16="http://schemas.microsoft.com/office/drawing/2014/main" id="{3ECBA2B0-FCA7-D8D4-84A0-C4F963D9EFCA}"/>
              </a:ext>
            </a:extLst>
          </p:cNvPr>
          <p:cNvPicPr preferRelativeResize="0">
            <a:picLocks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95288" y="4308475"/>
            <a:ext cx="85344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el 1">
            <a:extLst>
              <a:ext uri="{FF2B5EF4-FFF2-40B4-BE49-F238E27FC236}">
                <a16:creationId xmlns:a16="http://schemas.microsoft.com/office/drawing/2014/main" id="{B0CFBD1C-4355-7CA6-8C2C-3B4D995ABFB8}"/>
              </a:ext>
            </a:extLst>
          </p:cNvPr>
          <p:cNvSpPr>
            <a:spLocks noGrp="1"/>
          </p:cNvSpPr>
          <p:nvPr>
            <p:ph type="title"/>
          </p:nvPr>
        </p:nvSpPr>
        <p:spPr>
          <a:xfrm>
            <a:off x="3071813" y="274638"/>
            <a:ext cx="5614987" cy="1143000"/>
          </a:xfrm>
        </p:spPr>
        <p:txBody>
          <a:bodyPr/>
          <a:lstStyle/>
          <a:p>
            <a:r>
              <a:rPr lang="de-DE" altLang="de-DE">
                <a:ea typeface="ＭＳ Ｐゴシック" panose="020B0600070205080204" pitchFamily="34" charset="-128"/>
              </a:rPr>
              <a:t>Arbeitsleistung</a:t>
            </a:r>
          </a:p>
        </p:txBody>
      </p:sp>
      <p:sp>
        <p:nvSpPr>
          <p:cNvPr id="84994" name="Inhaltsplatzhalter 2">
            <a:extLst>
              <a:ext uri="{FF2B5EF4-FFF2-40B4-BE49-F238E27FC236}">
                <a16:creationId xmlns:a16="http://schemas.microsoft.com/office/drawing/2014/main" id="{E473423E-7AC6-71DB-7A11-A221DA684C2D}"/>
              </a:ext>
            </a:extLst>
          </p:cNvPr>
          <p:cNvSpPr>
            <a:spLocks noGrp="1"/>
          </p:cNvSpPr>
          <p:nvPr>
            <p:ph idx="1"/>
          </p:nvPr>
        </p:nvSpPr>
        <p:spPr/>
        <p:txBody>
          <a:bodyPr/>
          <a:lstStyle/>
          <a:p>
            <a:pPr>
              <a:buFontTx/>
              <a:buBlip>
                <a:blip r:embed="rId2"/>
              </a:buBlip>
            </a:pPr>
            <a:r>
              <a:rPr lang="de-DE" altLang="de-DE">
                <a:ea typeface="ＭＳ Ｐゴシック" panose="020B0600070205080204" pitchFamily="34" charset="-128"/>
              </a:rPr>
              <a:t>Ein Volk fliegt pro Tag 45 Mio. Blüten an</a:t>
            </a:r>
          </a:p>
          <a:p>
            <a:pPr>
              <a:buFontTx/>
              <a:buBlip>
                <a:blip r:embed="rId2"/>
              </a:buBlip>
            </a:pPr>
            <a:r>
              <a:rPr lang="de-DE" altLang="de-DE">
                <a:ea typeface="ＭＳ Ｐゴシック" panose="020B0600070205080204" pitchFamily="34" charset="-128"/>
              </a:rPr>
              <a:t>Ein Hummelvolk dagegen nur 750‘000 Blüten</a:t>
            </a:r>
          </a:p>
        </p:txBody>
      </p:sp>
      <p:sp>
        <p:nvSpPr>
          <p:cNvPr id="4" name="Datumsplatzhalter 3">
            <a:extLst>
              <a:ext uri="{FF2B5EF4-FFF2-40B4-BE49-F238E27FC236}">
                <a16:creationId xmlns:a16="http://schemas.microsoft.com/office/drawing/2014/main" id="{3C200EEA-0A4E-8A3F-D01A-AAD1B7470E06}"/>
              </a:ext>
            </a:extLst>
          </p:cNvPr>
          <p:cNvSpPr>
            <a:spLocks noGrp="1"/>
          </p:cNvSpPr>
          <p:nvPr>
            <p:ph type="dt" sz="quarter" idx="10"/>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1210ECC8-AF53-254D-9A1F-19CEB71F87F0}" type="datetime1">
              <a:rPr lang="de-CH" altLang="de-DE" sz="1200">
                <a:solidFill>
                  <a:srgbClr val="898989"/>
                </a:solidFill>
              </a:rPr>
              <a:pPr eaLnBrk="1" hangingPunct="1"/>
              <a:t>06.05.23</a:t>
            </a:fld>
            <a:endParaRPr lang="de-CH" altLang="de-DE" sz="1200">
              <a:solidFill>
                <a:srgbClr val="898989"/>
              </a:solidFill>
            </a:endParaRPr>
          </a:p>
        </p:txBody>
      </p:sp>
      <p:sp>
        <p:nvSpPr>
          <p:cNvPr id="5" name="Fußzeilenplatzhalter 4">
            <a:extLst>
              <a:ext uri="{FF2B5EF4-FFF2-40B4-BE49-F238E27FC236}">
                <a16:creationId xmlns:a16="http://schemas.microsoft.com/office/drawing/2014/main" id="{5AE045EA-D9AE-FB92-7CF7-4467AE1FCE31}"/>
              </a:ext>
            </a:extLst>
          </p:cNvPr>
          <p:cNvSpPr>
            <a:spLocks noGrp="1"/>
          </p:cNvSpPr>
          <p:nvPr>
            <p:ph type="ftr" sz="quarter" idx="11"/>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6" name="Foliennummernplatzhalter 5">
            <a:extLst>
              <a:ext uri="{FF2B5EF4-FFF2-40B4-BE49-F238E27FC236}">
                <a16:creationId xmlns:a16="http://schemas.microsoft.com/office/drawing/2014/main" id="{1A1A3C0B-A3C4-3CFA-06AA-0821FA5FBF95}"/>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B57EFA23-166A-334D-BA47-E393DD9DD49B}" type="slidenum">
              <a:rPr lang="de-CH" altLang="de-DE" sz="1200">
                <a:solidFill>
                  <a:srgbClr val="898989"/>
                </a:solidFill>
              </a:rPr>
              <a:pPr eaLnBrk="1" hangingPunct="1"/>
              <a:t>4</a:t>
            </a:fld>
            <a:endParaRPr lang="de-CH" altLang="de-DE" sz="1200">
              <a:solidFill>
                <a:srgbClr val="898989"/>
              </a:solidFill>
            </a:endParaRPr>
          </a:p>
        </p:txBody>
      </p:sp>
      <p:pic>
        <p:nvPicPr>
          <p:cNvPr id="84998" name="Bild 6">
            <a:extLst>
              <a:ext uri="{FF2B5EF4-FFF2-40B4-BE49-F238E27FC236}">
                <a16:creationId xmlns:a16="http://schemas.microsoft.com/office/drawing/2014/main" id="{61699A1A-FDCA-E7F2-1925-245C64780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852738"/>
            <a:ext cx="4824412"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el 1">
            <a:extLst>
              <a:ext uri="{FF2B5EF4-FFF2-40B4-BE49-F238E27FC236}">
                <a16:creationId xmlns:a16="http://schemas.microsoft.com/office/drawing/2014/main" id="{68BDD071-3D3A-2E52-BD34-E267CF0C301A}"/>
              </a:ext>
            </a:extLst>
          </p:cNvPr>
          <p:cNvSpPr>
            <a:spLocks noGrp="1"/>
          </p:cNvSpPr>
          <p:nvPr>
            <p:ph type="title"/>
          </p:nvPr>
        </p:nvSpPr>
        <p:spPr>
          <a:xfrm>
            <a:off x="3071813" y="274638"/>
            <a:ext cx="5614987" cy="1143000"/>
          </a:xfrm>
        </p:spPr>
        <p:txBody>
          <a:bodyPr/>
          <a:lstStyle/>
          <a:p>
            <a:r>
              <a:rPr lang="de-DE" altLang="de-DE">
                <a:ea typeface="ＭＳ Ｐゴシック" panose="020B0600070205080204" pitchFamily="34" charset="-128"/>
              </a:rPr>
              <a:t>Welches Volk soll vermehrt werden?</a:t>
            </a:r>
          </a:p>
        </p:txBody>
      </p:sp>
      <p:sp>
        <p:nvSpPr>
          <p:cNvPr id="3" name="Inhaltsplatzhalter 2">
            <a:extLst>
              <a:ext uri="{FF2B5EF4-FFF2-40B4-BE49-F238E27FC236}">
                <a16:creationId xmlns:a16="http://schemas.microsoft.com/office/drawing/2014/main" id="{4CFE4EA0-A9A8-4E93-9F42-03E439535B33}"/>
              </a:ext>
            </a:extLst>
          </p:cNvPr>
          <p:cNvSpPr>
            <a:spLocks noGrp="1"/>
          </p:cNvSpPr>
          <p:nvPr>
            <p:ph idx="1"/>
          </p:nvPr>
        </p:nvSpPr>
        <p:spPr/>
        <p:txBody>
          <a:bodyPr/>
          <a:lstStyle/>
          <a:p>
            <a:pPr>
              <a:buFontTx/>
              <a:buBlip>
                <a:blip r:embed="rId2"/>
              </a:buBlip>
            </a:pPr>
            <a:r>
              <a:rPr lang="de-DE" altLang="de-DE">
                <a:ea typeface="ＭＳ Ｐゴシック" panose="020B0600070205080204" pitchFamily="34" charset="-128"/>
              </a:rPr>
              <a:t>Guter allgemeiner Eindruck 	(regelmässiges Brutnest)</a:t>
            </a:r>
          </a:p>
          <a:p>
            <a:pPr>
              <a:buFontTx/>
              <a:buBlip>
                <a:blip r:embed="rId2"/>
              </a:buBlip>
            </a:pPr>
            <a:r>
              <a:rPr lang="de-DE" altLang="de-DE">
                <a:ea typeface="ＭＳ Ｐゴシック" panose="020B0600070205080204" pitchFamily="34" charset="-128"/>
              </a:rPr>
              <a:t>Beobachten, startet das Volk früh am Morgen</a:t>
            </a:r>
          </a:p>
          <a:p>
            <a:pPr>
              <a:buFontTx/>
              <a:buBlip>
                <a:blip r:embed="rId2"/>
              </a:buBlip>
            </a:pPr>
            <a:r>
              <a:rPr lang="de-DE" altLang="de-DE">
                <a:ea typeface="ＭＳ Ｐゴシック" panose="020B0600070205080204" pitchFamily="34" charset="-128"/>
              </a:rPr>
              <a:t>Entwickelt es sich gut</a:t>
            </a:r>
          </a:p>
          <a:p>
            <a:pPr>
              <a:buFontTx/>
              <a:buBlip>
                <a:blip r:embed="rId2"/>
              </a:buBlip>
            </a:pPr>
            <a:r>
              <a:rPr lang="de-DE" altLang="de-DE">
                <a:ea typeface="ＭＳ Ｐゴシック" panose="020B0600070205080204" pitchFamily="34" charset="-128"/>
              </a:rPr>
              <a:t>Gute Bruthygiene </a:t>
            </a:r>
          </a:p>
          <a:p>
            <a:pPr>
              <a:buFontTx/>
              <a:buNone/>
            </a:pPr>
            <a:r>
              <a:rPr lang="de-DE" altLang="de-DE">
                <a:ea typeface="ＭＳ Ｐゴシック" panose="020B0600070205080204" pitchFamily="34" charset="-128"/>
              </a:rPr>
              <a:t>	Nadeltest: 10 x 10 Zellen stechen</a:t>
            </a:r>
          </a:p>
          <a:p>
            <a:pPr>
              <a:buFontTx/>
              <a:buNone/>
            </a:pPr>
            <a:r>
              <a:rPr lang="de-DE" altLang="de-DE">
                <a:ea typeface="ＭＳ Ｐゴシック" panose="020B0600070205080204" pitchFamily="34" charset="-128"/>
              </a:rPr>
              <a:t>	nach 8-10 Stunden sollen Zellen weitgehend 	ausgeräumt sein</a:t>
            </a:r>
          </a:p>
          <a:p>
            <a:pPr>
              <a:buFontTx/>
              <a:buBlip>
                <a:blip r:embed="rId2"/>
              </a:buBlip>
            </a:pPr>
            <a:endParaRPr lang="de-DE" altLang="de-DE">
              <a:ea typeface="ＭＳ Ｐゴシック" panose="020B0600070205080204" pitchFamily="34" charset="-128"/>
            </a:endParaRPr>
          </a:p>
        </p:txBody>
      </p:sp>
      <p:sp>
        <p:nvSpPr>
          <p:cNvPr id="4" name="Datumsplatzhalter 3">
            <a:extLst>
              <a:ext uri="{FF2B5EF4-FFF2-40B4-BE49-F238E27FC236}">
                <a16:creationId xmlns:a16="http://schemas.microsoft.com/office/drawing/2014/main" id="{A1B8A4C2-D255-14C4-51B5-AED4B17E603E}"/>
              </a:ext>
            </a:extLst>
          </p:cNvPr>
          <p:cNvSpPr>
            <a:spLocks noGrp="1"/>
          </p:cNvSpPr>
          <p:nvPr>
            <p:ph type="dt" sz="quarter" idx="10"/>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B9B4C7A-2A64-3E46-83DE-B737509FCC88}" type="datetime1">
              <a:rPr lang="de-CH" altLang="de-DE" sz="1200">
                <a:solidFill>
                  <a:srgbClr val="898989"/>
                </a:solidFill>
              </a:rPr>
              <a:pPr eaLnBrk="1" hangingPunct="1"/>
              <a:t>06.05.23</a:t>
            </a:fld>
            <a:endParaRPr lang="de-CH" altLang="de-DE" sz="1200">
              <a:solidFill>
                <a:srgbClr val="898989"/>
              </a:solidFill>
            </a:endParaRPr>
          </a:p>
        </p:txBody>
      </p:sp>
      <p:sp>
        <p:nvSpPr>
          <p:cNvPr id="5" name="Fußzeilenplatzhalter 4">
            <a:extLst>
              <a:ext uri="{FF2B5EF4-FFF2-40B4-BE49-F238E27FC236}">
                <a16:creationId xmlns:a16="http://schemas.microsoft.com/office/drawing/2014/main" id="{74F8E4EE-E84D-C0EA-E50D-9DF35F369968}"/>
              </a:ext>
            </a:extLst>
          </p:cNvPr>
          <p:cNvSpPr>
            <a:spLocks noGrp="1"/>
          </p:cNvSpPr>
          <p:nvPr>
            <p:ph type="ftr" sz="quarter" idx="11"/>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6" name="Foliennummernplatzhalter 5">
            <a:extLst>
              <a:ext uri="{FF2B5EF4-FFF2-40B4-BE49-F238E27FC236}">
                <a16:creationId xmlns:a16="http://schemas.microsoft.com/office/drawing/2014/main" id="{B46B72A3-A07A-013B-A98F-075D8080A193}"/>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E1B888ED-F2A0-0A4E-9651-0D9BC4B61E53}" type="slidenum">
              <a:rPr lang="de-CH" altLang="de-DE" sz="1200">
                <a:solidFill>
                  <a:srgbClr val="898989"/>
                </a:solidFill>
              </a:rPr>
              <a:pPr eaLnBrk="1" hangingPunct="1"/>
              <a:t>5</a:t>
            </a:fld>
            <a:endParaRPr lang="de-CH" altLang="de-DE"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39DA4-5820-BDE2-CA71-04E8946B7FDF}"/>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0A13CC0B-6479-9B7C-D0FE-349EAB1C93A9}"/>
              </a:ext>
            </a:extLst>
          </p:cNvPr>
          <p:cNvSpPr>
            <a:spLocks noGrp="1"/>
          </p:cNvSpPr>
          <p:nvPr>
            <p:ph type="dt" sz="half" idx="10"/>
          </p:nvPr>
        </p:nvSpPr>
        <p:spPr/>
        <p:txBody>
          <a:bodyPr/>
          <a:lstStyle/>
          <a:p>
            <a:fld id="{E346B78D-3BEE-9E4D-9394-32AEA718B442}" type="datetime1">
              <a:rPr lang="de-CH" altLang="de-DE" smtClean="0"/>
              <a:pPr/>
              <a:t>06.05.23</a:t>
            </a:fld>
            <a:endParaRPr lang="de-CH" altLang="de-DE"/>
          </a:p>
        </p:txBody>
      </p:sp>
      <p:sp>
        <p:nvSpPr>
          <p:cNvPr id="5" name="Fußzeilenplatzhalter 4">
            <a:extLst>
              <a:ext uri="{FF2B5EF4-FFF2-40B4-BE49-F238E27FC236}">
                <a16:creationId xmlns:a16="http://schemas.microsoft.com/office/drawing/2014/main" id="{C3C7D1F6-2D66-83FB-1B1F-97136585D559}"/>
              </a:ext>
            </a:extLst>
          </p:cNvPr>
          <p:cNvSpPr>
            <a:spLocks noGrp="1"/>
          </p:cNvSpPr>
          <p:nvPr>
            <p:ph type="ftr" sz="quarter" idx="11"/>
          </p:nvPr>
        </p:nvSpPr>
        <p:spPr/>
        <p:txBody>
          <a:bodyPr/>
          <a:lstStyle/>
          <a:p>
            <a:r>
              <a:rPr lang="en-US" altLang="de-DE"/>
              <a:t>© VDRB 2009</a:t>
            </a:r>
          </a:p>
        </p:txBody>
      </p:sp>
      <p:sp>
        <p:nvSpPr>
          <p:cNvPr id="6" name="Foliennummernplatzhalter 5">
            <a:extLst>
              <a:ext uri="{FF2B5EF4-FFF2-40B4-BE49-F238E27FC236}">
                <a16:creationId xmlns:a16="http://schemas.microsoft.com/office/drawing/2014/main" id="{B0A59971-6828-5FF3-55C5-07B7CE270C71}"/>
              </a:ext>
            </a:extLst>
          </p:cNvPr>
          <p:cNvSpPr>
            <a:spLocks noGrp="1"/>
          </p:cNvSpPr>
          <p:nvPr>
            <p:ph type="sldNum" sz="quarter" idx="12"/>
          </p:nvPr>
        </p:nvSpPr>
        <p:spPr/>
        <p:txBody>
          <a:bodyPr/>
          <a:lstStyle/>
          <a:p>
            <a:fld id="{E192716E-63CD-1548-B90D-E49C8154F59D}" type="slidenum">
              <a:rPr lang="de-CH" altLang="de-DE" smtClean="0"/>
              <a:pPr/>
              <a:t>6</a:t>
            </a:fld>
            <a:endParaRPr lang="de-CH" altLang="de-DE"/>
          </a:p>
        </p:txBody>
      </p:sp>
      <p:pic>
        <p:nvPicPr>
          <p:cNvPr id="2050" name="Picture 2" descr="Rund 100 Zellen umfasst die mit schwarzem Stift markierte Fläche. Davon sind beim Nadeltest 50 verdeckelte Zellen mit einer Insektennadel (Stärke 2) angestochen worden.">
            <a:extLst>
              <a:ext uri="{FF2B5EF4-FFF2-40B4-BE49-F238E27FC236}">
                <a16:creationId xmlns:a16="http://schemas.microsoft.com/office/drawing/2014/main" id="{36761BE3-53D6-D0D4-1CA5-1342A5A576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8440" y="1700808"/>
            <a:ext cx="6483920" cy="432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7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91051-2159-9961-9409-0C0307F47420}"/>
              </a:ext>
            </a:extLst>
          </p:cNvPr>
          <p:cNvSpPr>
            <a:spLocks noGrp="1"/>
          </p:cNvSpPr>
          <p:nvPr>
            <p:ph type="title"/>
          </p:nvPr>
        </p:nvSpPr>
        <p:spPr/>
        <p:txBody>
          <a:bodyPr/>
          <a:lstStyle/>
          <a:p>
            <a:r>
              <a:rPr lang="de-DE" dirty="0"/>
              <a:t>Entwicklung der Königin</a:t>
            </a:r>
          </a:p>
        </p:txBody>
      </p:sp>
      <p:sp>
        <p:nvSpPr>
          <p:cNvPr id="4" name="Datumsplatzhalter 3">
            <a:extLst>
              <a:ext uri="{FF2B5EF4-FFF2-40B4-BE49-F238E27FC236}">
                <a16:creationId xmlns:a16="http://schemas.microsoft.com/office/drawing/2014/main" id="{527D7AE7-C742-FF5E-1F5F-F11AAD43684C}"/>
              </a:ext>
            </a:extLst>
          </p:cNvPr>
          <p:cNvSpPr>
            <a:spLocks noGrp="1"/>
          </p:cNvSpPr>
          <p:nvPr>
            <p:ph type="dt" sz="half" idx="10"/>
          </p:nvPr>
        </p:nvSpPr>
        <p:spPr/>
        <p:txBody>
          <a:bodyPr/>
          <a:lstStyle/>
          <a:p>
            <a:fld id="{E346B78D-3BEE-9E4D-9394-32AEA718B442}" type="datetime1">
              <a:rPr lang="de-CH" altLang="de-DE" smtClean="0"/>
              <a:pPr/>
              <a:t>06.05.23</a:t>
            </a:fld>
            <a:endParaRPr lang="de-CH" altLang="de-DE"/>
          </a:p>
        </p:txBody>
      </p:sp>
      <p:sp>
        <p:nvSpPr>
          <p:cNvPr id="5" name="Fußzeilenplatzhalter 4">
            <a:extLst>
              <a:ext uri="{FF2B5EF4-FFF2-40B4-BE49-F238E27FC236}">
                <a16:creationId xmlns:a16="http://schemas.microsoft.com/office/drawing/2014/main" id="{644724D7-E3F1-51BF-395F-0AEEC5801C94}"/>
              </a:ext>
            </a:extLst>
          </p:cNvPr>
          <p:cNvSpPr>
            <a:spLocks noGrp="1"/>
          </p:cNvSpPr>
          <p:nvPr>
            <p:ph type="ftr" sz="quarter" idx="11"/>
          </p:nvPr>
        </p:nvSpPr>
        <p:spPr/>
        <p:txBody>
          <a:bodyPr/>
          <a:lstStyle/>
          <a:p>
            <a:r>
              <a:rPr lang="en-US" altLang="de-DE"/>
              <a:t>© VDRB 2009</a:t>
            </a:r>
          </a:p>
        </p:txBody>
      </p:sp>
      <p:sp>
        <p:nvSpPr>
          <p:cNvPr id="6" name="Foliennummernplatzhalter 5">
            <a:extLst>
              <a:ext uri="{FF2B5EF4-FFF2-40B4-BE49-F238E27FC236}">
                <a16:creationId xmlns:a16="http://schemas.microsoft.com/office/drawing/2014/main" id="{40F8ABE5-6704-44A3-4887-520BB25E1BCE}"/>
              </a:ext>
            </a:extLst>
          </p:cNvPr>
          <p:cNvSpPr>
            <a:spLocks noGrp="1"/>
          </p:cNvSpPr>
          <p:nvPr>
            <p:ph type="sldNum" sz="quarter" idx="12"/>
          </p:nvPr>
        </p:nvSpPr>
        <p:spPr/>
        <p:txBody>
          <a:bodyPr/>
          <a:lstStyle/>
          <a:p>
            <a:fld id="{E192716E-63CD-1548-B90D-E49C8154F59D}" type="slidenum">
              <a:rPr lang="de-CH" altLang="de-DE" smtClean="0"/>
              <a:pPr/>
              <a:t>7</a:t>
            </a:fld>
            <a:endParaRPr lang="de-CH" altLang="de-DE"/>
          </a:p>
        </p:txBody>
      </p:sp>
      <p:pic>
        <p:nvPicPr>
          <p:cNvPr id="7" name="Bild 1">
            <a:extLst>
              <a:ext uri="{FF2B5EF4-FFF2-40B4-BE49-F238E27FC236}">
                <a16:creationId xmlns:a16="http://schemas.microsoft.com/office/drawing/2014/main" id="{49BBA7D2-A178-D90F-BC45-3C1CA5D882D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229172"/>
            <a:ext cx="4213448" cy="5601787"/>
          </a:xfrm>
          <a:prstGeom prst="rect">
            <a:avLst/>
          </a:prstGeom>
          <a:noFill/>
          <a:ln>
            <a:noFill/>
          </a:ln>
        </p:spPr>
      </p:pic>
    </p:spTree>
    <p:extLst>
      <p:ext uri="{BB962C8B-B14F-4D97-AF65-F5344CB8AC3E}">
        <p14:creationId xmlns:p14="http://schemas.microsoft.com/office/powerpoint/2010/main" val="222365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el 1">
            <a:extLst>
              <a:ext uri="{FF2B5EF4-FFF2-40B4-BE49-F238E27FC236}">
                <a16:creationId xmlns:a16="http://schemas.microsoft.com/office/drawing/2014/main" id="{4599DEB0-99D1-8AB3-20BB-90CBCB128342}"/>
              </a:ext>
            </a:extLst>
          </p:cNvPr>
          <p:cNvSpPr>
            <a:spLocks noGrp="1"/>
          </p:cNvSpPr>
          <p:nvPr>
            <p:ph type="title"/>
          </p:nvPr>
        </p:nvSpPr>
        <p:spPr>
          <a:xfrm>
            <a:off x="3071813" y="274638"/>
            <a:ext cx="5614987" cy="1143000"/>
          </a:xfrm>
        </p:spPr>
        <p:txBody>
          <a:bodyPr/>
          <a:lstStyle/>
          <a:p>
            <a:r>
              <a:rPr lang="de-DE" altLang="de-DE">
                <a:ea typeface="ＭＳ Ｐゴシック" panose="020B0600070205080204" pitchFamily="34" charset="-128"/>
              </a:rPr>
              <a:t>Wissenswertes</a:t>
            </a:r>
          </a:p>
        </p:txBody>
      </p:sp>
      <p:sp>
        <p:nvSpPr>
          <p:cNvPr id="87042" name="Inhaltsplatzhalter 2">
            <a:extLst>
              <a:ext uri="{FF2B5EF4-FFF2-40B4-BE49-F238E27FC236}">
                <a16:creationId xmlns:a16="http://schemas.microsoft.com/office/drawing/2014/main" id="{3D66E266-C74F-6404-ED16-A978675EF07C}"/>
              </a:ext>
            </a:extLst>
          </p:cNvPr>
          <p:cNvSpPr>
            <a:spLocks noGrp="1"/>
          </p:cNvSpPr>
          <p:nvPr>
            <p:ph idx="1"/>
          </p:nvPr>
        </p:nvSpPr>
        <p:spPr/>
        <p:txBody>
          <a:bodyPr/>
          <a:lstStyle/>
          <a:p>
            <a:pPr>
              <a:buFontTx/>
              <a:buBlip>
                <a:blip r:embed="rId2"/>
              </a:buBlip>
            </a:pPr>
            <a:r>
              <a:rPr lang="de-DE" altLang="de-DE">
                <a:ea typeface="ＭＳ Ｐゴシック" panose="020B0600070205080204" pitchFamily="34" charset="-128"/>
              </a:rPr>
              <a:t>Aus 12-18 stündigen Mädli werden die besten Königinnen gezogen</a:t>
            </a:r>
          </a:p>
          <a:p>
            <a:pPr>
              <a:buFontTx/>
              <a:buBlip>
                <a:blip r:embed="rId2"/>
              </a:buBlip>
            </a:pPr>
            <a:r>
              <a:rPr lang="de-DE" altLang="de-DE">
                <a:ea typeface="ＭＳ Ｐゴシック" panose="020B0600070205080204" pitchFamily="34" charset="-128"/>
              </a:rPr>
              <a:t>3 Tage Eistadium – 5 Tage offene Brut – 8 Tage Entwicklung</a:t>
            </a:r>
          </a:p>
          <a:p>
            <a:pPr>
              <a:buFontTx/>
              <a:buBlip>
                <a:blip r:embed="rId2"/>
              </a:buBlip>
            </a:pPr>
            <a:r>
              <a:rPr lang="de-DE" altLang="de-DE">
                <a:ea typeface="ＭＳ Ｐゴシック" panose="020B0600070205080204" pitchFamily="34" charset="-128"/>
              </a:rPr>
              <a:t>Beste Zeit: Mai – Juni,  solange Tracht</a:t>
            </a:r>
          </a:p>
          <a:p>
            <a:pPr>
              <a:buFontTx/>
              <a:buBlip>
                <a:blip r:embed="rId2"/>
              </a:buBlip>
            </a:pPr>
            <a:r>
              <a:rPr lang="de-DE" altLang="de-DE">
                <a:ea typeface="ＭＳ Ｐゴシック" panose="020B0600070205080204" pitchFamily="34" charset="-128"/>
              </a:rPr>
              <a:t>14 Tage nach dem Schlüpfen kann die Weisel -Richtigkeit geprüft werden.</a:t>
            </a:r>
          </a:p>
          <a:p>
            <a:pPr>
              <a:buFontTx/>
              <a:buBlip>
                <a:blip r:embed="rId2"/>
              </a:buBlip>
            </a:pPr>
            <a:endParaRPr lang="de-DE" altLang="de-DE">
              <a:ea typeface="ＭＳ Ｐゴシック" panose="020B0600070205080204" pitchFamily="34" charset="-128"/>
            </a:endParaRPr>
          </a:p>
        </p:txBody>
      </p:sp>
      <p:sp>
        <p:nvSpPr>
          <p:cNvPr id="4" name="Datumsplatzhalter 3">
            <a:extLst>
              <a:ext uri="{FF2B5EF4-FFF2-40B4-BE49-F238E27FC236}">
                <a16:creationId xmlns:a16="http://schemas.microsoft.com/office/drawing/2014/main" id="{F3F3433F-FDB2-14D2-DD40-0F9375D4F493}"/>
              </a:ext>
            </a:extLst>
          </p:cNvPr>
          <p:cNvSpPr>
            <a:spLocks noGrp="1"/>
          </p:cNvSpPr>
          <p:nvPr>
            <p:ph type="dt" sz="quarter" idx="10"/>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26F7D417-398D-4C43-937D-5570413C9F51}" type="datetime1">
              <a:rPr lang="de-CH" altLang="de-DE" sz="1200">
                <a:solidFill>
                  <a:srgbClr val="898989"/>
                </a:solidFill>
              </a:rPr>
              <a:pPr eaLnBrk="1" hangingPunct="1"/>
              <a:t>06.05.23</a:t>
            </a:fld>
            <a:endParaRPr lang="de-CH" altLang="de-DE" sz="1200">
              <a:solidFill>
                <a:srgbClr val="898989"/>
              </a:solidFill>
            </a:endParaRPr>
          </a:p>
        </p:txBody>
      </p:sp>
      <p:sp>
        <p:nvSpPr>
          <p:cNvPr id="5" name="Fußzeilenplatzhalter 4">
            <a:extLst>
              <a:ext uri="{FF2B5EF4-FFF2-40B4-BE49-F238E27FC236}">
                <a16:creationId xmlns:a16="http://schemas.microsoft.com/office/drawing/2014/main" id="{E3B52AC4-6F60-0CD7-12E2-154086147C07}"/>
              </a:ext>
            </a:extLst>
          </p:cNvPr>
          <p:cNvSpPr>
            <a:spLocks noGrp="1"/>
          </p:cNvSpPr>
          <p:nvPr>
            <p:ph type="ftr" sz="quarter" idx="11"/>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sz="1200">
                <a:solidFill>
                  <a:srgbClr val="898989"/>
                </a:solidFill>
              </a:rPr>
              <a:t>© VDRB 2009</a:t>
            </a:r>
          </a:p>
        </p:txBody>
      </p:sp>
      <p:sp>
        <p:nvSpPr>
          <p:cNvPr id="6" name="Foliennummernplatzhalter 5">
            <a:extLst>
              <a:ext uri="{FF2B5EF4-FFF2-40B4-BE49-F238E27FC236}">
                <a16:creationId xmlns:a16="http://schemas.microsoft.com/office/drawing/2014/main" id="{58A0F4E1-7E1E-FD73-A9A3-C5BD3F4A16FB}"/>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b="1">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20000"/>
              </a:spcBef>
              <a:spcAft>
                <a:spcPct val="0"/>
              </a:spcAft>
              <a:defRPr sz="3200" b="1">
                <a:solidFill>
                  <a:schemeClr val="tx1"/>
                </a:solidFill>
                <a:latin typeface="Arial" panose="020B0604020202020204" pitchFamily="34" charset="0"/>
                <a:ea typeface="ＭＳ Ｐゴシック" panose="020B0600070205080204" pitchFamily="34" charset="-128"/>
              </a:defRPr>
            </a:lvl9pPr>
          </a:lstStyle>
          <a:p>
            <a:pPr eaLnBrk="1" hangingPunct="1"/>
            <a:fld id="{5D301C1D-E048-F74F-B961-2F33F80C55C6}" type="slidenum">
              <a:rPr lang="de-CH" altLang="de-DE" sz="1200">
                <a:solidFill>
                  <a:srgbClr val="898989"/>
                </a:solidFill>
              </a:rPr>
              <a:pPr eaLnBrk="1" hangingPunct="1"/>
              <a:t>8</a:t>
            </a:fld>
            <a:endParaRPr lang="de-CH" altLang="de-DE"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7B506-232F-92A3-2AFB-6B4A8298EF19}"/>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5656F1A4-4E35-E6CF-A5C1-AA34215B857E}"/>
              </a:ext>
            </a:extLst>
          </p:cNvPr>
          <p:cNvSpPr>
            <a:spLocks noGrp="1"/>
          </p:cNvSpPr>
          <p:nvPr>
            <p:ph type="dt" sz="half" idx="10"/>
          </p:nvPr>
        </p:nvSpPr>
        <p:spPr/>
        <p:txBody>
          <a:bodyPr/>
          <a:lstStyle/>
          <a:p>
            <a:fld id="{E346B78D-3BEE-9E4D-9394-32AEA718B442}" type="datetime1">
              <a:rPr lang="de-CH" altLang="de-DE" smtClean="0"/>
              <a:pPr/>
              <a:t>06.05.23</a:t>
            </a:fld>
            <a:endParaRPr lang="de-CH" altLang="de-DE"/>
          </a:p>
        </p:txBody>
      </p:sp>
      <p:sp>
        <p:nvSpPr>
          <p:cNvPr id="5" name="Fußzeilenplatzhalter 4">
            <a:extLst>
              <a:ext uri="{FF2B5EF4-FFF2-40B4-BE49-F238E27FC236}">
                <a16:creationId xmlns:a16="http://schemas.microsoft.com/office/drawing/2014/main" id="{C2CD2EE2-714B-4B6D-FD01-892E92F7E431}"/>
              </a:ext>
            </a:extLst>
          </p:cNvPr>
          <p:cNvSpPr>
            <a:spLocks noGrp="1"/>
          </p:cNvSpPr>
          <p:nvPr>
            <p:ph type="ftr" sz="quarter" idx="11"/>
          </p:nvPr>
        </p:nvSpPr>
        <p:spPr/>
        <p:txBody>
          <a:bodyPr/>
          <a:lstStyle/>
          <a:p>
            <a:r>
              <a:rPr lang="en-US" altLang="de-DE"/>
              <a:t>© VDRB 2009</a:t>
            </a:r>
          </a:p>
        </p:txBody>
      </p:sp>
      <p:sp>
        <p:nvSpPr>
          <p:cNvPr id="6" name="Foliennummernplatzhalter 5">
            <a:extLst>
              <a:ext uri="{FF2B5EF4-FFF2-40B4-BE49-F238E27FC236}">
                <a16:creationId xmlns:a16="http://schemas.microsoft.com/office/drawing/2014/main" id="{BFACE692-1AD8-3617-A6BC-F74ACC04BA9E}"/>
              </a:ext>
            </a:extLst>
          </p:cNvPr>
          <p:cNvSpPr>
            <a:spLocks noGrp="1"/>
          </p:cNvSpPr>
          <p:nvPr>
            <p:ph type="sldNum" sz="quarter" idx="12"/>
          </p:nvPr>
        </p:nvSpPr>
        <p:spPr/>
        <p:txBody>
          <a:bodyPr/>
          <a:lstStyle/>
          <a:p>
            <a:fld id="{E192716E-63CD-1548-B90D-E49C8154F59D}" type="slidenum">
              <a:rPr lang="de-CH" altLang="de-DE" smtClean="0"/>
              <a:pPr/>
              <a:t>9</a:t>
            </a:fld>
            <a:endParaRPr lang="de-CH" altLang="de-DE"/>
          </a:p>
        </p:txBody>
      </p:sp>
      <p:pic>
        <p:nvPicPr>
          <p:cNvPr id="7" name="Inhaltsplatzhalter 6">
            <a:extLst>
              <a:ext uri="{FF2B5EF4-FFF2-40B4-BE49-F238E27FC236}">
                <a16:creationId xmlns:a16="http://schemas.microsoft.com/office/drawing/2014/main" id="{AFBB064E-1F16-ED98-FD2C-0BDA900E458D}"/>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361942" y="1600200"/>
            <a:ext cx="6420116" cy="4525963"/>
          </a:xfrm>
          <a:prstGeom prst="rect">
            <a:avLst/>
          </a:prstGeom>
        </p:spPr>
      </p:pic>
    </p:spTree>
    <p:extLst>
      <p:ext uri="{BB962C8B-B14F-4D97-AF65-F5344CB8AC3E}">
        <p14:creationId xmlns:p14="http://schemas.microsoft.com/office/powerpoint/2010/main" val="109380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lbstgemach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selbstgemacht</Template>
  <TotalTime>0</TotalTime>
  <Words>2018</Words>
  <Application>Microsoft Macintosh PowerPoint</Application>
  <PresentationFormat>Bildschirmpräsentation (4:3)</PresentationFormat>
  <Paragraphs>415</Paragraphs>
  <Slides>35</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Wingdings</vt:lpstr>
      <vt:lpstr>selbstgemacht</vt:lpstr>
      <vt:lpstr>PowerPoint-Präsentation</vt:lpstr>
      <vt:lpstr>Inhalte</vt:lpstr>
      <vt:lpstr>Wieso brauchen wir junge Völker</vt:lpstr>
      <vt:lpstr>Arbeitsleistung</vt:lpstr>
      <vt:lpstr>Welches Volk soll vermehrt werden?</vt:lpstr>
      <vt:lpstr>PowerPoint-Präsentation</vt:lpstr>
      <vt:lpstr>Entwicklung der Königin</vt:lpstr>
      <vt:lpstr>Wissenswertes</vt:lpstr>
      <vt:lpstr>PowerPoint-Präsentation</vt:lpstr>
      <vt:lpstr>PowerPoint-Präsentation</vt:lpstr>
      <vt:lpstr>Genetik</vt:lpstr>
      <vt:lpstr>Der Schwarm</vt:lpstr>
      <vt:lpstr>Das natürliche Verhalten </vt:lpstr>
      <vt:lpstr>Wieso Ablegerbildung ?</vt:lpstr>
      <vt:lpstr>Die künstliche Vermehrung</vt:lpstr>
      <vt:lpstr>Die Arten der Ablegerbildung</vt:lpstr>
      <vt:lpstr>Wie entscheiden uns für</vt:lpstr>
      <vt:lpstr>Was ich wissen muss </vt:lpstr>
      <vt:lpstr>Die Arbeitsweise</vt:lpstr>
      <vt:lpstr>Brutableger</vt:lpstr>
      <vt:lpstr>Brutableger</vt:lpstr>
      <vt:lpstr>Bekämpfung der Varroa durch Ablegerbildung ( inkl. Zucht )</vt:lpstr>
      <vt:lpstr>Gezielt Brutwaben einhängen</vt:lpstr>
      <vt:lpstr>Königinnenableger</vt:lpstr>
      <vt:lpstr>Kunstschwarm   (Fegling)</vt:lpstr>
      <vt:lpstr>Kunstschwarm   (Fegling)</vt:lpstr>
      <vt:lpstr>Königinnenableger</vt:lpstr>
      <vt:lpstr>Königinnenableger</vt:lpstr>
      <vt:lpstr>Kunstschwarm (Fegling)</vt:lpstr>
      <vt:lpstr>Pflege der Ableger</vt:lpstr>
      <vt:lpstr>Pflege der Ableger</vt:lpstr>
      <vt:lpstr>Bekämpfung der Varroa im Schwarm</vt:lpstr>
      <vt:lpstr>Verwertung der Ableger</vt:lpstr>
      <vt:lpstr>Schlussbemerkungen</vt:lpstr>
      <vt:lpstr>Ich bedanke mich herzlich für Ihre Aufmerksamkeit!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 uns</dc:title>
  <dc:creator>Dieter Schürer</dc:creator>
  <cp:lastModifiedBy>Dietmar Hiltebrand</cp:lastModifiedBy>
  <cp:revision>97</cp:revision>
  <dcterms:created xsi:type="dcterms:W3CDTF">2006-08-24T19:39:11Z</dcterms:created>
  <dcterms:modified xsi:type="dcterms:W3CDTF">2023-05-06T06:06:34Z</dcterms:modified>
</cp:coreProperties>
</file>